
<file path=[Content_Types].xml><?xml version="1.0" encoding="utf-8"?>
<Types xmlns="http://schemas.openxmlformats.org/package/2006/content-types">
  <Default Extension="fntdata" ContentType="application/x-fontdata"/>
  <Default Extension="jpg" ContentType="image/pn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media/image4.jpg" ContentType="image/jpeg"/>
  <Override PartName="/ppt/media/image5.jpg" ContentType="image/jpeg"/>
  <Override PartName="/ppt/notesSlides/notesSlide3.xml" ContentType="application/vnd.openxmlformats-officedocument.presentationml.notesSlide+xml"/>
  <Override PartName="/ppt/media/image6.jpg" ContentType="image/jpeg"/>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media/image41.jpg" ContentType="image/jpeg"/>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7" r:id="rId1"/>
  </p:sldMasterIdLst>
  <p:notesMasterIdLst>
    <p:notesMasterId r:id="rId48"/>
  </p:notesMasterIdLst>
  <p:sldIdLst>
    <p:sldId id="256" r:id="rId2"/>
    <p:sldId id="288" r:id="rId3"/>
    <p:sldId id="338" r:id="rId4"/>
    <p:sldId id="257" r:id="rId5"/>
    <p:sldId id="258" r:id="rId6"/>
    <p:sldId id="259" r:id="rId7"/>
    <p:sldId id="297" r:id="rId8"/>
    <p:sldId id="299" r:id="rId9"/>
    <p:sldId id="301" r:id="rId10"/>
    <p:sldId id="298" r:id="rId11"/>
    <p:sldId id="303" r:id="rId12"/>
    <p:sldId id="304" r:id="rId13"/>
    <p:sldId id="305" r:id="rId14"/>
    <p:sldId id="306" r:id="rId15"/>
    <p:sldId id="307" r:id="rId16"/>
    <p:sldId id="308" r:id="rId17"/>
    <p:sldId id="309" r:id="rId18"/>
    <p:sldId id="313" r:id="rId19"/>
    <p:sldId id="310" r:id="rId20"/>
    <p:sldId id="311" r:id="rId21"/>
    <p:sldId id="312" r:id="rId22"/>
    <p:sldId id="262" r:id="rId23"/>
    <p:sldId id="316" r:id="rId24"/>
    <p:sldId id="314" r:id="rId25"/>
    <p:sldId id="317" r:id="rId26"/>
    <p:sldId id="318" r:id="rId27"/>
    <p:sldId id="321" r:id="rId28"/>
    <p:sldId id="319" r:id="rId29"/>
    <p:sldId id="320" r:id="rId30"/>
    <p:sldId id="322" r:id="rId31"/>
    <p:sldId id="326" r:id="rId32"/>
    <p:sldId id="323" r:id="rId33"/>
    <p:sldId id="324" r:id="rId34"/>
    <p:sldId id="325" r:id="rId35"/>
    <p:sldId id="327" r:id="rId36"/>
    <p:sldId id="330" r:id="rId37"/>
    <p:sldId id="331" r:id="rId38"/>
    <p:sldId id="332" r:id="rId39"/>
    <p:sldId id="333" r:id="rId40"/>
    <p:sldId id="334" r:id="rId41"/>
    <p:sldId id="335" r:id="rId42"/>
    <p:sldId id="336" r:id="rId43"/>
    <p:sldId id="337" r:id="rId44"/>
    <p:sldId id="265" r:id="rId45"/>
    <p:sldId id="278" r:id="rId46"/>
    <p:sldId id="339" r:id="rId47"/>
  </p:sldIdLst>
  <p:sldSz cx="9144000" cy="5143500" type="screen16x9"/>
  <p:notesSz cx="6858000" cy="9144000"/>
  <p:embeddedFontLst>
    <p:embeddedFont>
      <p:font typeface="Bahnschrift" panose="020B0502040204020203" pitchFamily="34" charset="0"/>
      <p:regular r:id="rId49"/>
      <p:bold r:id="rId50"/>
    </p:embeddedFont>
    <p:embeddedFont>
      <p:font typeface="Bahnschrift SemiLight" panose="020B0502040204020203" pitchFamily="34" charset="0"/>
      <p:regular r:id="rId51"/>
    </p:embeddedFont>
    <p:embeddedFont>
      <p:font typeface="Calibri" panose="020F0502020204030204" pitchFamily="34" charset="0"/>
      <p:regular r:id="rId52"/>
      <p:bold r:id="rId53"/>
      <p:italic r:id="rId54"/>
      <p:boldItalic r:id="rId55"/>
    </p:embeddedFont>
    <p:embeddedFont>
      <p:font typeface="Consolas" panose="020B0609020204030204" pitchFamily="49" charset="0"/>
      <p:regular r:id="rId56"/>
      <p:bold r:id="rId57"/>
      <p:italic r:id="rId58"/>
      <p:boldItalic r:id="rId59"/>
    </p:embeddedFont>
    <p:embeddedFont>
      <p:font typeface="Constantia" panose="02030602050306030303" pitchFamily="18" charset="0"/>
      <p:regular r:id="rId60"/>
      <p:bold r:id="rId61"/>
      <p:italic r:id="rId62"/>
      <p:boldItalic r:id="rId63"/>
    </p:embeddedFont>
    <p:embeddedFont>
      <p:font typeface="Sniglet" panose="020B0604020202020204" charset="0"/>
      <p:regular r:id="rId64"/>
    </p:embeddedFont>
    <p:embeddedFont>
      <p:font typeface="Walter Turncoat" panose="020B0604020202020204" charset="0"/>
      <p:regular r:id="rId6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7E17060-9CE3-458E-9362-AA203662A13C}">
  <a:tblStyle styleId="{27E17060-9CE3-458E-9362-AA203662A13C}"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DFE3CB3F-F457-49B4-9DE6-EF4E624B83FE}"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4" autoAdjust="0"/>
    <p:restoredTop sz="94660"/>
  </p:normalViewPr>
  <p:slideViewPr>
    <p:cSldViewPr snapToGrid="0">
      <p:cViewPr varScale="1">
        <p:scale>
          <a:sx n="152" d="100"/>
          <a:sy n="152" d="100"/>
        </p:scale>
        <p:origin x="480" y="13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15.fntdata"/><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5.fntdata"/><Relationship Id="rId58" Type="http://schemas.openxmlformats.org/officeDocument/2006/relationships/font" Target="fonts/font10.fntdata"/><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font" Target="fonts/font13.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56" Type="http://schemas.openxmlformats.org/officeDocument/2006/relationships/font" Target="fonts/font8.fntdata"/><Relationship Id="rId64" Type="http://schemas.openxmlformats.org/officeDocument/2006/relationships/font" Target="fonts/font16.fntdata"/><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3.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11.fntdata"/><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6.fntdata"/><Relationship Id="rId62" Type="http://schemas.openxmlformats.org/officeDocument/2006/relationships/font" Target="fonts/font14.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fntdata"/><Relationship Id="rId57" Type="http://schemas.openxmlformats.org/officeDocument/2006/relationships/font" Target="fonts/font9.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4.fntdata"/><Relationship Id="rId60" Type="http://schemas.openxmlformats.org/officeDocument/2006/relationships/font" Target="fonts/font12.fntdata"/><Relationship Id="rId65" Type="http://schemas.openxmlformats.org/officeDocument/2006/relationships/font" Target="fonts/font17.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font" Target="fonts/font2.fntdata"/><Relationship Id="rId55" Type="http://schemas.openxmlformats.org/officeDocument/2006/relationships/font" Target="fonts/font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
        <p:cNvGrpSpPr/>
        <p:nvPr/>
      </p:nvGrpSpPr>
      <p:grpSpPr>
        <a:xfrm>
          <a:off x="0" y="0"/>
          <a:ext cx="0" cy="0"/>
          <a:chOff x="0" y="0"/>
          <a:chExt cx="0" cy="0"/>
        </a:xfrm>
      </p:grpSpPr>
      <p:sp>
        <p:nvSpPr>
          <p:cNvPr id="44" name="Google Shape;44;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 name="Google Shape;45;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991803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306728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419497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245029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881236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428937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579839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631480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978542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 name="Google Shape;79;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358157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3"/>
        <p:cNvGrpSpPr/>
        <p:nvPr/>
      </p:nvGrpSpPr>
      <p:grpSpPr>
        <a:xfrm>
          <a:off x="0" y="0"/>
          <a:ext cx="0" cy="0"/>
          <a:chOff x="0" y="0"/>
          <a:chExt cx="0" cy="0"/>
        </a:xfrm>
      </p:grpSpPr>
      <p:sp>
        <p:nvSpPr>
          <p:cNvPr id="504" name="Google Shape;504;ge2bf27b1e1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5" name="Google Shape;505;ge2bf27b1e1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4212934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445366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35ed75ccf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35ed75ccf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7773678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8752770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1413088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2609128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862470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2640141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765535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2580595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6759474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8150229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5478361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5682173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5533556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3252702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9411756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3586620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1012715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883969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4238230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3208121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0613412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4237127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 name="Google Shape;316;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 name="Google Shape;316;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678120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 name="Google Shape;79;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164614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251967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050848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685800" y="1991813"/>
            <a:ext cx="7772400" cy="1159800"/>
          </a:xfrm>
          <a:prstGeom prst="rect">
            <a:avLst/>
          </a:prstGeom>
        </p:spPr>
        <p:txBody>
          <a:bodyPr spcFirstLastPara="1" wrap="square" lIns="91425" tIns="91425" rIns="91425" bIns="91425" anchor="ctr" anchorCtr="0">
            <a:noAutofit/>
          </a:bodyPr>
          <a:lstStyle>
            <a:lvl1pPr lvl="0" algn="ctr">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11"/>
        <p:cNvGrpSpPr/>
        <p:nvPr/>
      </p:nvGrpSpPr>
      <p:grpSpPr>
        <a:xfrm>
          <a:off x="0" y="0"/>
          <a:ext cx="0" cy="0"/>
          <a:chOff x="0" y="0"/>
          <a:chExt cx="0" cy="0"/>
        </a:xfrm>
      </p:grpSpPr>
      <p:sp>
        <p:nvSpPr>
          <p:cNvPr id="12" name="Google Shape;12;p3"/>
          <p:cNvSpPr txBox="1">
            <a:spLocks noGrp="1"/>
          </p:cNvSpPr>
          <p:nvPr>
            <p:ph type="ctrTitle"/>
          </p:nvPr>
        </p:nvSpPr>
        <p:spPr>
          <a:xfrm>
            <a:off x="685800" y="1964342"/>
            <a:ext cx="7772400" cy="1159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800"/>
              <a:buNone/>
              <a:defRPr sz="48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endParaRPr/>
          </a:p>
        </p:txBody>
      </p:sp>
      <p:sp>
        <p:nvSpPr>
          <p:cNvPr id="13" name="Google Shape;13;p3"/>
          <p:cNvSpPr txBox="1">
            <a:spLocks noGrp="1"/>
          </p:cNvSpPr>
          <p:nvPr>
            <p:ph type="subTitle" idx="1"/>
          </p:nvPr>
        </p:nvSpPr>
        <p:spPr>
          <a:xfrm>
            <a:off x="685800" y="3144853"/>
            <a:ext cx="7772400" cy="784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000"/>
              <a:buNone/>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14" name="Google Shape;14;p3"/>
          <p:cNvSpPr txBox="1">
            <a:spLocks noGrp="1"/>
          </p:cNvSpPr>
          <p:nvPr>
            <p:ph type="sldNum" idx="12"/>
          </p:nvPr>
        </p:nvSpPr>
        <p:spPr>
          <a:xfrm>
            <a:off x="4297650" y="4832975"/>
            <a:ext cx="548700" cy="3105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6025" y="967975"/>
            <a:ext cx="9156000" cy="857400"/>
          </a:xfrm>
          <a:prstGeom prst="rect">
            <a:avLst/>
          </a:prstGeom>
        </p:spPr>
        <p:txBody>
          <a:bodyPr spcFirstLastPara="1" wrap="square" lIns="91425" tIns="91425" rIns="91425" bIns="91425" anchor="t" anchorCtr="0">
            <a:noAutofit/>
          </a:bodyPr>
          <a:lstStyle>
            <a:lvl1pPr lvl="0">
              <a:spcBef>
                <a:spcPts val="0"/>
              </a:spcBef>
              <a:spcAft>
                <a:spcPts val="0"/>
              </a:spcAft>
              <a:buSzPts val="2600"/>
              <a:buNone/>
              <a:defRPr/>
            </a:lvl1pPr>
            <a:lvl2pPr lvl="1">
              <a:spcBef>
                <a:spcPts val="0"/>
              </a:spcBef>
              <a:spcAft>
                <a:spcPts val="0"/>
              </a:spcAft>
              <a:buSzPts val="2600"/>
              <a:buNone/>
              <a:defRPr/>
            </a:lvl2pPr>
            <a:lvl3pPr lvl="2">
              <a:spcBef>
                <a:spcPts val="0"/>
              </a:spcBef>
              <a:spcAft>
                <a:spcPts val="0"/>
              </a:spcAft>
              <a:buSzPts val="2600"/>
              <a:buNone/>
              <a:defRPr/>
            </a:lvl3pPr>
            <a:lvl4pPr lvl="3">
              <a:spcBef>
                <a:spcPts val="0"/>
              </a:spcBef>
              <a:spcAft>
                <a:spcPts val="0"/>
              </a:spcAft>
              <a:buSzPts val="2600"/>
              <a:buNone/>
              <a:defRPr/>
            </a:lvl4pPr>
            <a:lvl5pPr lvl="4">
              <a:spcBef>
                <a:spcPts val="0"/>
              </a:spcBef>
              <a:spcAft>
                <a:spcPts val="0"/>
              </a:spcAft>
              <a:buSzPts val="2600"/>
              <a:buNone/>
              <a:defRPr/>
            </a:lvl5pPr>
            <a:lvl6pPr lvl="5">
              <a:spcBef>
                <a:spcPts val="0"/>
              </a:spcBef>
              <a:spcAft>
                <a:spcPts val="0"/>
              </a:spcAft>
              <a:buSzPts val="2600"/>
              <a:buNone/>
              <a:defRPr/>
            </a:lvl6pPr>
            <a:lvl7pPr lvl="6">
              <a:spcBef>
                <a:spcPts val="0"/>
              </a:spcBef>
              <a:spcAft>
                <a:spcPts val="0"/>
              </a:spcAft>
              <a:buSzPts val="2600"/>
              <a:buNone/>
              <a:defRPr/>
            </a:lvl7pPr>
            <a:lvl8pPr lvl="7">
              <a:spcBef>
                <a:spcPts val="0"/>
              </a:spcBef>
              <a:spcAft>
                <a:spcPts val="0"/>
              </a:spcAft>
              <a:buSzPts val="2600"/>
              <a:buNone/>
              <a:defRPr/>
            </a:lvl8pPr>
            <a:lvl9pPr lvl="8">
              <a:spcBef>
                <a:spcPts val="0"/>
              </a:spcBef>
              <a:spcAft>
                <a:spcPts val="0"/>
              </a:spcAft>
              <a:buSzPts val="2600"/>
              <a:buNone/>
              <a:defRPr/>
            </a:lvl9pPr>
          </a:lstStyle>
          <a:p>
            <a:endParaRPr/>
          </a:p>
        </p:txBody>
      </p:sp>
      <p:sp>
        <p:nvSpPr>
          <p:cNvPr id="22" name="Google Shape;22;p5"/>
          <p:cNvSpPr txBox="1">
            <a:spLocks noGrp="1"/>
          </p:cNvSpPr>
          <p:nvPr>
            <p:ph type="body" idx="1"/>
          </p:nvPr>
        </p:nvSpPr>
        <p:spPr>
          <a:xfrm>
            <a:off x="457200" y="1563400"/>
            <a:ext cx="8229600" cy="2503200"/>
          </a:xfrm>
          <a:prstGeom prst="rect">
            <a:avLst/>
          </a:prstGeom>
        </p:spPr>
        <p:txBody>
          <a:bodyPr spcFirstLastPara="1" wrap="square" lIns="91425" tIns="91425" rIns="91425" bIns="91425" anchor="t" anchorCtr="0">
            <a:noAutofit/>
          </a:bodyPr>
          <a:lstStyle>
            <a:lvl1pPr marL="457200" lvl="0" indent="-355600">
              <a:spcBef>
                <a:spcPts val="600"/>
              </a:spcBef>
              <a:spcAft>
                <a:spcPts val="0"/>
              </a:spcAft>
              <a:buSzPts val="2000"/>
              <a:buChar char="✘"/>
              <a:defRPr/>
            </a:lvl1pPr>
            <a:lvl2pPr marL="914400" lvl="1" indent="-355600">
              <a:spcBef>
                <a:spcPts val="0"/>
              </a:spcBef>
              <a:spcAft>
                <a:spcPts val="0"/>
              </a:spcAft>
              <a:buSzPts val="2000"/>
              <a:buChar char="○"/>
              <a:defRPr/>
            </a:lvl2pPr>
            <a:lvl3pPr marL="1371600" lvl="2" indent="-355600">
              <a:spcBef>
                <a:spcPts val="0"/>
              </a:spcBef>
              <a:spcAft>
                <a:spcPts val="0"/>
              </a:spcAft>
              <a:buSzPts val="2000"/>
              <a:buChar char="■"/>
              <a:defRPr/>
            </a:lvl3pPr>
            <a:lvl4pPr marL="1828800" lvl="3" indent="-355600">
              <a:spcBef>
                <a:spcPts val="0"/>
              </a:spcBef>
              <a:spcAft>
                <a:spcPts val="0"/>
              </a:spcAft>
              <a:buSzPts val="2000"/>
              <a:buChar char="●"/>
              <a:defRPr/>
            </a:lvl4pPr>
            <a:lvl5pPr marL="2286000" lvl="4" indent="-355600">
              <a:spcBef>
                <a:spcPts val="0"/>
              </a:spcBef>
              <a:spcAft>
                <a:spcPts val="0"/>
              </a:spcAft>
              <a:buSzPts val="2000"/>
              <a:buChar char="○"/>
              <a:defRPr/>
            </a:lvl5pPr>
            <a:lvl6pPr marL="2743200" lvl="5" indent="-355600">
              <a:spcBef>
                <a:spcPts val="0"/>
              </a:spcBef>
              <a:spcAft>
                <a:spcPts val="0"/>
              </a:spcAft>
              <a:buSzPts val="2000"/>
              <a:buChar char="■"/>
              <a:defRPr/>
            </a:lvl6pPr>
            <a:lvl7pPr marL="3200400" lvl="6" indent="-355600">
              <a:spcBef>
                <a:spcPts val="0"/>
              </a:spcBef>
              <a:spcAft>
                <a:spcPts val="0"/>
              </a:spcAft>
              <a:buSzPts val="2000"/>
              <a:buChar char="●"/>
              <a:defRPr/>
            </a:lvl7pPr>
            <a:lvl8pPr marL="3657600" lvl="7" indent="-355600">
              <a:spcBef>
                <a:spcPts val="0"/>
              </a:spcBef>
              <a:spcAft>
                <a:spcPts val="0"/>
              </a:spcAft>
              <a:buSzPts val="2000"/>
              <a:buChar char="○"/>
              <a:defRPr/>
            </a:lvl8pPr>
            <a:lvl9pPr marL="4114800" lvl="8" indent="-355600">
              <a:spcBef>
                <a:spcPts val="0"/>
              </a:spcBef>
              <a:spcAft>
                <a:spcPts val="0"/>
              </a:spcAft>
              <a:buSzPts val="2000"/>
              <a:buChar char="■"/>
              <a:defRPr/>
            </a:lvl9pPr>
          </a:lstStyle>
          <a:p>
            <a:endParaRPr/>
          </a:p>
        </p:txBody>
      </p:sp>
      <p:sp>
        <p:nvSpPr>
          <p:cNvPr id="23" name="Google Shape;23;p5"/>
          <p:cNvSpPr txBox="1">
            <a:spLocks noGrp="1"/>
          </p:cNvSpPr>
          <p:nvPr>
            <p:ph type="sldNum" idx="12"/>
          </p:nvPr>
        </p:nvSpPr>
        <p:spPr>
          <a:xfrm>
            <a:off x="4297650" y="4832975"/>
            <a:ext cx="548700" cy="3105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24"/>
        <p:cNvGrpSpPr/>
        <p:nvPr/>
      </p:nvGrpSpPr>
      <p:grpSpPr>
        <a:xfrm>
          <a:off x="0" y="0"/>
          <a:ext cx="0" cy="0"/>
          <a:chOff x="0" y="0"/>
          <a:chExt cx="0" cy="0"/>
        </a:xfrm>
      </p:grpSpPr>
      <p:sp>
        <p:nvSpPr>
          <p:cNvPr id="25" name="Google Shape;25;p6"/>
          <p:cNvSpPr txBox="1">
            <a:spLocks noGrp="1"/>
          </p:cNvSpPr>
          <p:nvPr>
            <p:ph type="title"/>
          </p:nvPr>
        </p:nvSpPr>
        <p:spPr>
          <a:xfrm>
            <a:off x="-6025" y="967975"/>
            <a:ext cx="9156000" cy="857400"/>
          </a:xfrm>
          <a:prstGeom prst="rect">
            <a:avLst/>
          </a:prstGeom>
        </p:spPr>
        <p:txBody>
          <a:bodyPr spcFirstLastPara="1" wrap="square" lIns="91425" tIns="91425" rIns="91425" bIns="91425" anchor="t" anchorCtr="0">
            <a:noAutofit/>
          </a:bodyPr>
          <a:lstStyle>
            <a:lvl1pPr lvl="0">
              <a:spcBef>
                <a:spcPts val="0"/>
              </a:spcBef>
              <a:spcAft>
                <a:spcPts val="0"/>
              </a:spcAft>
              <a:buSzPts val="2600"/>
              <a:buNone/>
              <a:defRPr/>
            </a:lvl1pPr>
            <a:lvl2pPr lvl="1">
              <a:spcBef>
                <a:spcPts val="0"/>
              </a:spcBef>
              <a:spcAft>
                <a:spcPts val="0"/>
              </a:spcAft>
              <a:buSzPts val="2600"/>
              <a:buNone/>
              <a:defRPr/>
            </a:lvl2pPr>
            <a:lvl3pPr lvl="2">
              <a:spcBef>
                <a:spcPts val="0"/>
              </a:spcBef>
              <a:spcAft>
                <a:spcPts val="0"/>
              </a:spcAft>
              <a:buSzPts val="2600"/>
              <a:buNone/>
              <a:defRPr/>
            </a:lvl3pPr>
            <a:lvl4pPr lvl="3">
              <a:spcBef>
                <a:spcPts val="0"/>
              </a:spcBef>
              <a:spcAft>
                <a:spcPts val="0"/>
              </a:spcAft>
              <a:buSzPts val="2600"/>
              <a:buNone/>
              <a:defRPr/>
            </a:lvl4pPr>
            <a:lvl5pPr lvl="4">
              <a:spcBef>
                <a:spcPts val="0"/>
              </a:spcBef>
              <a:spcAft>
                <a:spcPts val="0"/>
              </a:spcAft>
              <a:buSzPts val="2600"/>
              <a:buNone/>
              <a:defRPr/>
            </a:lvl5pPr>
            <a:lvl6pPr lvl="5">
              <a:spcBef>
                <a:spcPts val="0"/>
              </a:spcBef>
              <a:spcAft>
                <a:spcPts val="0"/>
              </a:spcAft>
              <a:buSzPts val="2600"/>
              <a:buNone/>
              <a:defRPr/>
            </a:lvl6pPr>
            <a:lvl7pPr lvl="6">
              <a:spcBef>
                <a:spcPts val="0"/>
              </a:spcBef>
              <a:spcAft>
                <a:spcPts val="0"/>
              </a:spcAft>
              <a:buSzPts val="2600"/>
              <a:buNone/>
              <a:defRPr/>
            </a:lvl7pPr>
            <a:lvl8pPr lvl="7">
              <a:spcBef>
                <a:spcPts val="0"/>
              </a:spcBef>
              <a:spcAft>
                <a:spcPts val="0"/>
              </a:spcAft>
              <a:buSzPts val="2600"/>
              <a:buNone/>
              <a:defRPr/>
            </a:lvl8pPr>
            <a:lvl9pPr lvl="8">
              <a:spcBef>
                <a:spcPts val="0"/>
              </a:spcBef>
              <a:spcAft>
                <a:spcPts val="0"/>
              </a:spcAft>
              <a:buSzPts val="2600"/>
              <a:buNone/>
              <a:defRPr/>
            </a:lvl9pPr>
          </a:lstStyle>
          <a:p>
            <a:endParaRPr/>
          </a:p>
        </p:txBody>
      </p:sp>
      <p:sp>
        <p:nvSpPr>
          <p:cNvPr id="26" name="Google Shape;26;p6"/>
          <p:cNvSpPr txBox="1">
            <a:spLocks noGrp="1"/>
          </p:cNvSpPr>
          <p:nvPr>
            <p:ph type="body" idx="1"/>
          </p:nvPr>
        </p:nvSpPr>
        <p:spPr>
          <a:xfrm>
            <a:off x="457200" y="1507925"/>
            <a:ext cx="3994500" cy="3417900"/>
          </a:xfrm>
          <a:prstGeom prst="rect">
            <a:avLst/>
          </a:prstGeom>
        </p:spPr>
        <p:txBody>
          <a:bodyPr spcFirstLastPara="1" wrap="square" lIns="91425" tIns="91425" rIns="91425" bIns="91425" anchor="t" anchorCtr="0">
            <a:noAutofit/>
          </a:bodyPr>
          <a:lstStyle>
            <a:lvl1pPr marL="457200" lvl="0" indent="-330200">
              <a:spcBef>
                <a:spcPts val="600"/>
              </a:spcBef>
              <a:spcAft>
                <a:spcPts val="0"/>
              </a:spcAft>
              <a:buSzPts val="1600"/>
              <a:buChar char="✘"/>
              <a:defRPr sz="1600"/>
            </a:lvl1pPr>
            <a:lvl2pPr marL="914400" lvl="1" indent="-330200">
              <a:spcBef>
                <a:spcPts val="0"/>
              </a:spcBef>
              <a:spcAft>
                <a:spcPts val="0"/>
              </a:spcAft>
              <a:buSzPts val="1600"/>
              <a:buChar char="○"/>
              <a:defRPr sz="1600"/>
            </a:lvl2pPr>
            <a:lvl3pPr marL="1371600" lvl="2" indent="-330200">
              <a:spcBef>
                <a:spcPts val="0"/>
              </a:spcBef>
              <a:spcAft>
                <a:spcPts val="0"/>
              </a:spcAft>
              <a:buSzPts val="1600"/>
              <a:buChar char="■"/>
              <a:defRPr sz="1600"/>
            </a:lvl3pPr>
            <a:lvl4pPr marL="1828800" lvl="3" indent="-330200">
              <a:spcBef>
                <a:spcPts val="0"/>
              </a:spcBef>
              <a:spcAft>
                <a:spcPts val="0"/>
              </a:spcAft>
              <a:buSzPts val="1600"/>
              <a:buChar char="●"/>
              <a:defRPr sz="1600"/>
            </a:lvl4pPr>
            <a:lvl5pPr marL="2286000" lvl="4" indent="-330200">
              <a:spcBef>
                <a:spcPts val="0"/>
              </a:spcBef>
              <a:spcAft>
                <a:spcPts val="0"/>
              </a:spcAft>
              <a:buSzPts val="1600"/>
              <a:buChar char="○"/>
              <a:defRPr sz="1600"/>
            </a:lvl5pPr>
            <a:lvl6pPr marL="2743200" lvl="5" indent="-330200">
              <a:spcBef>
                <a:spcPts val="0"/>
              </a:spcBef>
              <a:spcAft>
                <a:spcPts val="0"/>
              </a:spcAft>
              <a:buSzPts val="1600"/>
              <a:buChar char="■"/>
              <a:defRPr sz="1600"/>
            </a:lvl6pPr>
            <a:lvl7pPr marL="3200400" lvl="6" indent="-330200">
              <a:spcBef>
                <a:spcPts val="0"/>
              </a:spcBef>
              <a:spcAft>
                <a:spcPts val="0"/>
              </a:spcAft>
              <a:buSzPts val="1600"/>
              <a:buChar char="●"/>
              <a:defRPr sz="1600"/>
            </a:lvl7pPr>
            <a:lvl8pPr marL="3657600" lvl="7" indent="-330200">
              <a:spcBef>
                <a:spcPts val="0"/>
              </a:spcBef>
              <a:spcAft>
                <a:spcPts val="0"/>
              </a:spcAft>
              <a:buSzPts val="1600"/>
              <a:buChar char="○"/>
              <a:defRPr sz="1600"/>
            </a:lvl8pPr>
            <a:lvl9pPr marL="4114800" lvl="8" indent="-330200">
              <a:spcBef>
                <a:spcPts val="0"/>
              </a:spcBef>
              <a:spcAft>
                <a:spcPts val="0"/>
              </a:spcAft>
              <a:buSzPts val="1600"/>
              <a:buChar char="■"/>
              <a:defRPr sz="1600"/>
            </a:lvl9pPr>
          </a:lstStyle>
          <a:p>
            <a:endParaRPr/>
          </a:p>
        </p:txBody>
      </p:sp>
      <p:sp>
        <p:nvSpPr>
          <p:cNvPr id="27" name="Google Shape;27;p6"/>
          <p:cNvSpPr txBox="1">
            <a:spLocks noGrp="1"/>
          </p:cNvSpPr>
          <p:nvPr>
            <p:ph type="body" idx="2"/>
          </p:nvPr>
        </p:nvSpPr>
        <p:spPr>
          <a:xfrm>
            <a:off x="4692275" y="1507925"/>
            <a:ext cx="3994500" cy="3417900"/>
          </a:xfrm>
          <a:prstGeom prst="rect">
            <a:avLst/>
          </a:prstGeom>
        </p:spPr>
        <p:txBody>
          <a:bodyPr spcFirstLastPara="1" wrap="square" lIns="91425" tIns="91425" rIns="91425" bIns="91425" anchor="t" anchorCtr="0">
            <a:noAutofit/>
          </a:bodyPr>
          <a:lstStyle>
            <a:lvl1pPr marL="457200" lvl="0" indent="-330200">
              <a:spcBef>
                <a:spcPts val="600"/>
              </a:spcBef>
              <a:spcAft>
                <a:spcPts val="0"/>
              </a:spcAft>
              <a:buSzPts val="1600"/>
              <a:buChar char="✘"/>
              <a:defRPr sz="1600"/>
            </a:lvl1pPr>
            <a:lvl2pPr marL="914400" lvl="1" indent="-330200">
              <a:spcBef>
                <a:spcPts val="0"/>
              </a:spcBef>
              <a:spcAft>
                <a:spcPts val="0"/>
              </a:spcAft>
              <a:buSzPts val="1600"/>
              <a:buChar char="○"/>
              <a:defRPr sz="1600"/>
            </a:lvl2pPr>
            <a:lvl3pPr marL="1371600" lvl="2" indent="-330200">
              <a:spcBef>
                <a:spcPts val="0"/>
              </a:spcBef>
              <a:spcAft>
                <a:spcPts val="0"/>
              </a:spcAft>
              <a:buSzPts val="1600"/>
              <a:buChar char="■"/>
              <a:defRPr sz="1600"/>
            </a:lvl3pPr>
            <a:lvl4pPr marL="1828800" lvl="3" indent="-330200">
              <a:spcBef>
                <a:spcPts val="0"/>
              </a:spcBef>
              <a:spcAft>
                <a:spcPts val="0"/>
              </a:spcAft>
              <a:buSzPts val="1600"/>
              <a:buChar char="●"/>
              <a:defRPr sz="1600"/>
            </a:lvl4pPr>
            <a:lvl5pPr marL="2286000" lvl="4" indent="-330200">
              <a:spcBef>
                <a:spcPts val="0"/>
              </a:spcBef>
              <a:spcAft>
                <a:spcPts val="0"/>
              </a:spcAft>
              <a:buSzPts val="1600"/>
              <a:buChar char="○"/>
              <a:defRPr sz="1600"/>
            </a:lvl5pPr>
            <a:lvl6pPr marL="2743200" lvl="5" indent="-330200">
              <a:spcBef>
                <a:spcPts val="0"/>
              </a:spcBef>
              <a:spcAft>
                <a:spcPts val="0"/>
              </a:spcAft>
              <a:buSzPts val="1600"/>
              <a:buChar char="■"/>
              <a:defRPr sz="1600"/>
            </a:lvl6pPr>
            <a:lvl7pPr marL="3200400" lvl="6" indent="-330200">
              <a:spcBef>
                <a:spcPts val="0"/>
              </a:spcBef>
              <a:spcAft>
                <a:spcPts val="0"/>
              </a:spcAft>
              <a:buSzPts val="1600"/>
              <a:buChar char="●"/>
              <a:defRPr sz="1600"/>
            </a:lvl7pPr>
            <a:lvl8pPr marL="3657600" lvl="7" indent="-330200">
              <a:spcBef>
                <a:spcPts val="0"/>
              </a:spcBef>
              <a:spcAft>
                <a:spcPts val="0"/>
              </a:spcAft>
              <a:buSzPts val="1600"/>
              <a:buChar char="○"/>
              <a:defRPr sz="1600"/>
            </a:lvl8pPr>
            <a:lvl9pPr marL="4114800" lvl="8" indent="-330200">
              <a:spcBef>
                <a:spcPts val="0"/>
              </a:spcBef>
              <a:spcAft>
                <a:spcPts val="0"/>
              </a:spcAft>
              <a:buSzPts val="1600"/>
              <a:buChar char="■"/>
              <a:defRPr sz="1600"/>
            </a:lvl9pPr>
          </a:lstStyle>
          <a:p>
            <a:endParaRPr/>
          </a:p>
        </p:txBody>
      </p:sp>
      <p:sp>
        <p:nvSpPr>
          <p:cNvPr id="28" name="Google Shape;28;p6"/>
          <p:cNvSpPr txBox="1">
            <a:spLocks noGrp="1"/>
          </p:cNvSpPr>
          <p:nvPr>
            <p:ph type="sldNum" idx="12"/>
          </p:nvPr>
        </p:nvSpPr>
        <p:spPr>
          <a:xfrm>
            <a:off x="4297650" y="4832975"/>
            <a:ext cx="548700" cy="3105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29"/>
        <p:cNvGrpSpPr/>
        <p:nvPr/>
      </p:nvGrpSpPr>
      <p:grpSpPr>
        <a:xfrm>
          <a:off x="0" y="0"/>
          <a:ext cx="0" cy="0"/>
          <a:chOff x="0" y="0"/>
          <a:chExt cx="0" cy="0"/>
        </a:xfrm>
      </p:grpSpPr>
      <p:sp>
        <p:nvSpPr>
          <p:cNvPr id="30" name="Google Shape;30;p7"/>
          <p:cNvSpPr txBox="1">
            <a:spLocks noGrp="1"/>
          </p:cNvSpPr>
          <p:nvPr>
            <p:ph type="title"/>
          </p:nvPr>
        </p:nvSpPr>
        <p:spPr>
          <a:xfrm>
            <a:off x="-6025" y="967975"/>
            <a:ext cx="9156000" cy="857400"/>
          </a:xfrm>
          <a:prstGeom prst="rect">
            <a:avLst/>
          </a:prstGeom>
        </p:spPr>
        <p:txBody>
          <a:bodyPr spcFirstLastPara="1" wrap="square" lIns="91425" tIns="91425" rIns="91425" bIns="91425" anchor="t" anchorCtr="0">
            <a:noAutofit/>
          </a:bodyPr>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a:endParaRPr/>
          </a:p>
        </p:txBody>
      </p:sp>
      <p:sp>
        <p:nvSpPr>
          <p:cNvPr id="31" name="Google Shape;31;p7"/>
          <p:cNvSpPr txBox="1">
            <a:spLocks noGrp="1"/>
          </p:cNvSpPr>
          <p:nvPr>
            <p:ph type="body" idx="1"/>
          </p:nvPr>
        </p:nvSpPr>
        <p:spPr>
          <a:xfrm>
            <a:off x="457200" y="1507925"/>
            <a:ext cx="2631900" cy="3417900"/>
          </a:xfrm>
          <a:prstGeom prst="rect">
            <a:avLst/>
          </a:prstGeom>
        </p:spPr>
        <p:txBody>
          <a:bodyPr spcFirstLastPara="1" wrap="square" lIns="91425" tIns="91425" rIns="91425" bIns="91425" anchor="t" anchorCtr="0">
            <a:noAutofit/>
          </a:bodyPr>
          <a:lstStyle>
            <a:lvl1pPr marL="457200" lvl="0" indent="-317500" rtl="0">
              <a:spcBef>
                <a:spcPts val="600"/>
              </a:spcBef>
              <a:spcAft>
                <a:spcPts val="0"/>
              </a:spcAft>
              <a:buSzPts val="1400"/>
              <a:buChar char="✘"/>
              <a:defRPr sz="1400"/>
            </a:lvl1pPr>
            <a:lvl2pPr marL="914400" lvl="1" indent="-317500" rtl="0">
              <a:spcBef>
                <a:spcPts val="0"/>
              </a:spcBef>
              <a:spcAft>
                <a:spcPts val="0"/>
              </a:spcAft>
              <a:buSzPts val="1400"/>
              <a:buChar char="○"/>
              <a:defRPr sz="1400"/>
            </a:lvl2pPr>
            <a:lvl3pPr marL="1371600" lvl="2" indent="-317500" rtl="0">
              <a:spcBef>
                <a:spcPts val="0"/>
              </a:spcBef>
              <a:spcAft>
                <a:spcPts val="0"/>
              </a:spcAft>
              <a:buSzPts val="1400"/>
              <a:buChar char="■"/>
              <a:defRPr sz="1400"/>
            </a:lvl3pPr>
            <a:lvl4pPr marL="1828800" lvl="3" indent="-317500" rtl="0">
              <a:spcBef>
                <a:spcPts val="0"/>
              </a:spcBef>
              <a:spcAft>
                <a:spcPts val="0"/>
              </a:spcAft>
              <a:buSzPts val="1400"/>
              <a:buChar char="●"/>
              <a:defRPr sz="1400"/>
            </a:lvl4pPr>
            <a:lvl5pPr marL="2286000" lvl="4" indent="-317500" rtl="0">
              <a:spcBef>
                <a:spcPts val="0"/>
              </a:spcBef>
              <a:spcAft>
                <a:spcPts val="0"/>
              </a:spcAft>
              <a:buSzPts val="1400"/>
              <a:buChar char="○"/>
              <a:defRPr sz="1400"/>
            </a:lvl5pPr>
            <a:lvl6pPr marL="2743200" lvl="5" indent="-317500" rtl="0">
              <a:spcBef>
                <a:spcPts val="0"/>
              </a:spcBef>
              <a:spcAft>
                <a:spcPts val="0"/>
              </a:spcAft>
              <a:buSzPts val="1400"/>
              <a:buChar char="■"/>
              <a:defRPr sz="1400"/>
            </a:lvl6pPr>
            <a:lvl7pPr marL="3200400" lvl="6" indent="-317500" rtl="0">
              <a:spcBef>
                <a:spcPts val="0"/>
              </a:spcBef>
              <a:spcAft>
                <a:spcPts val="0"/>
              </a:spcAft>
              <a:buSzPts val="1400"/>
              <a:buChar char="●"/>
              <a:defRPr sz="1400"/>
            </a:lvl7pPr>
            <a:lvl8pPr marL="3657600" lvl="7" indent="-317500" rtl="0">
              <a:spcBef>
                <a:spcPts val="0"/>
              </a:spcBef>
              <a:spcAft>
                <a:spcPts val="0"/>
              </a:spcAft>
              <a:buSzPts val="1400"/>
              <a:buChar char="○"/>
              <a:defRPr sz="1400"/>
            </a:lvl8pPr>
            <a:lvl9pPr marL="4114800" lvl="8" indent="-317500" rtl="0">
              <a:spcBef>
                <a:spcPts val="0"/>
              </a:spcBef>
              <a:spcAft>
                <a:spcPts val="0"/>
              </a:spcAft>
              <a:buSzPts val="1400"/>
              <a:buChar char="■"/>
              <a:defRPr sz="1400"/>
            </a:lvl9pPr>
          </a:lstStyle>
          <a:p>
            <a:endParaRPr/>
          </a:p>
        </p:txBody>
      </p:sp>
      <p:sp>
        <p:nvSpPr>
          <p:cNvPr id="32" name="Google Shape;32;p7"/>
          <p:cNvSpPr txBox="1">
            <a:spLocks noGrp="1"/>
          </p:cNvSpPr>
          <p:nvPr>
            <p:ph type="body" idx="2"/>
          </p:nvPr>
        </p:nvSpPr>
        <p:spPr>
          <a:xfrm>
            <a:off x="3223964" y="1507925"/>
            <a:ext cx="2631900" cy="3417900"/>
          </a:xfrm>
          <a:prstGeom prst="rect">
            <a:avLst/>
          </a:prstGeom>
        </p:spPr>
        <p:txBody>
          <a:bodyPr spcFirstLastPara="1" wrap="square" lIns="91425" tIns="91425" rIns="91425" bIns="91425" anchor="t" anchorCtr="0">
            <a:noAutofit/>
          </a:bodyPr>
          <a:lstStyle>
            <a:lvl1pPr marL="457200" lvl="0" indent="-317500" rtl="0">
              <a:spcBef>
                <a:spcPts val="600"/>
              </a:spcBef>
              <a:spcAft>
                <a:spcPts val="0"/>
              </a:spcAft>
              <a:buSzPts val="1400"/>
              <a:buChar char="✘"/>
              <a:defRPr sz="1400"/>
            </a:lvl1pPr>
            <a:lvl2pPr marL="914400" lvl="1" indent="-317500" rtl="0">
              <a:spcBef>
                <a:spcPts val="0"/>
              </a:spcBef>
              <a:spcAft>
                <a:spcPts val="0"/>
              </a:spcAft>
              <a:buSzPts val="1400"/>
              <a:buChar char="○"/>
              <a:defRPr sz="1400"/>
            </a:lvl2pPr>
            <a:lvl3pPr marL="1371600" lvl="2" indent="-317500" rtl="0">
              <a:spcBef>
                <a:spcPts val="0"/>
              </a:spcBef>
              <a:spcAft>
                <a:spcPts val="0"/>
              </a:spcAft>
              <a:buSzPts val="1400"/>
              <a:buChar char="■"/>
              <a:defRPr sz="1400"/>
            </a:lvl3pPr>
            <a:lvl4pPr marL="1828800" lvl="3" indent="-317500" rtl="0">
              <a:spcBef>
                <a:spcPts val="0"/>
              </a:spcBef>
              <a:spcAft>
                <a:spcPts val="0"/>
              </a:spcAft>
              <a:buSzPts val="1400"/>
              <a:buChar char="●"/>
              <a:defRPr sz="1400"/>
            </a:lvl4pPr>
            <a:lvl5pPr marL="2286000" lvl="4" indent="-317500" rtl="0">
              <a:spcBef>
                <a:spcPts val="0"/>
              </a:spcBef>
              <a:spcAft>
                <a:spcPts val="0"/>
              </a:spcAft>
              <a:buSzPts val="1400"/>
              <a:buChar char="○"/>
              <a:defRPr sz="1400"/>
            </a:lvl5pPr>
            <a:lvl6pPr marL="2743200" lvl="5" indent="-317500" rtl="0">
              <a:spcBef>
                <a:spcPts val="0"/>
              </a:spcBef>
              <a:spcAft>
                <a:spcPts val="0"/>
              </a:spcAft>
              <a:buSzPts val="1400"/>
              <a:buChar char="■"/>
              <a:defRPr sz="1400"/>
            </a:lvl6pPr>
            <a:lvl7pPr marL="3200400" lvl="6" indent="-317500" rtl="0">
              <a:spcBef>
                <a:spcPts val="0"/>
              </a:spcBef>
              <a:spcAft>
                <a:spcPts val="0"/>
              </a:spcAft>
              <a:buSzPts val="1400"/>
              <a:buChar char="●"/>
              <a:defRPr sz="1400"/>
            </a:lvl7pPr>
            <a:lvl8pPr marL="3657600" lvl="7" indent="-317500" rtl="0">
              <a:spcBef>
                <a:spcPts val="0"/>
              </a:spcBef>
              <a:spcAft>
                <a:spcPts val="0"/>
              </a:spcAft>
              <a:buSzPts val="1400"/>
              <a:buChar char="○"/>
              <a:defRPr sz="1400"/>
            </a:lvl8pPr>
            <a:lvl9pPr marL="4114800" lvl="8" indent="-317500" rtl="0">
              <a:spcBef>
                <a:spcPts val="0"/>
              </a:spcBef>
              <a:spcAft>
                <a:spcPts val="0"/>
              </a:spcAft>
              <a:buSzPts val="1400"/>
              <a:buChar char="■"/>
              <a:defRPr sz="1400"/>
            </a:lvl9pPr>
          </a:lstStyle>
          <a:p>
            <a:endParaRPr/>
          </a:p>
        </p:txBody>
      </p:sp>
      <p:sp>
        <p:nvSpPr>
          <p:cNvPr id="33" name="Google Shape;33;p7"/>
          <p:cNvSpPr txBox="1">
            <a:spLocks noGrp="1"/>
          </p:cNvSpPr>
          <p:nvPr>
            <p:ph type="body" idx="3"/>
          </p:nvPr>
        </p:nvSpPr>
        <p:spPr>
          <a:xfrm>
            <a:off x="5990727" y="1507925"/>
            <a:ext cx="2631900" cy="3417900"/>
          </a:xfrm>
          <a:prstGeom prst="rect">
            <a:avLst/>
          </a:prstGeom>
        </p:spPr>
        <p:txBody>
          <a:bodyPr spcFirstLastPara="1" wrap="square" lIns="91425" tIns="91425" rIns="91425" bIns="91425" anchor="t" anchorCtr="0">
            <a:noAutofit/>
          </a:bodyPr>
          <a:lstStyle>
            <a:lvl1pPr marL="457200" lvl="0" indent="-317500" rtl="0">
              <a:spcBef>
                <a:spcPts val="600"/>
              </a:spcBef>
              <a:spcAft>
                <a:spcPts val="0"/>
              </a:spcAft>
              <a:buSzPts val="1400"/>
              <a:buChar char="✘"/>
              <a:defRPr sz="1400"/>
            </a:lvl1pPr>
            <a:lvl2pPr marL="914400" lvl="1" indent="-317500" rtl="0">
              <a:spcBef>
                <a:spcPts val="0"/>
              </a:spcBef>
              <a:spcAft>
                <a:spcPts val="0"/>
              </a:spcAft>
              <a:buSzPts val="1400"/>
              <a:buChar char="○"/>
              <a:defRPr sz="1400"/>
            </a:lvl2pPr>
            <a:lvl3pPr marL="1371600" lvl="2" indent="-317500" rtl="0">
              <a:spcBef>
                <a:spcPts val="0"/>
              </a:spcBef>
              <a:spcAft>
                <a:spcPts val="0"/>
              </a:spcAft>
              <a:buSzPts val="1400"/>
              <a:buChar char="■"/>
              <a:defRPr sz="1400"/>
            </a:lvl3pPr>
            <a:lvl4pPr marL="1828800" lvl="3" indent="-317500" rtl="0">
              <a:spcBef>
                <a:spcPts val="0"/>
              </a:spcBef>
              <a:spcAft>
                <a:spcPts val="0"/>
              </a:spcAft>
              <a:buSzPts val="1400"/>
              <a:buChar char="●"/>
              <a:defRPr sz="1400"/>
            </a:lvl4pPr>
            <a:lvl5pPr marL="2286000" lvl="4" indent="-317500" rtl="0">
              <a:spcBef>
                <a:spcPts val="0"/>
              </a:spcBef>
              <a:spcAft>
                <a:spcPts val="0"/>
              </a:spcAft>
              <a:buSzPts val="1400"/>
              <a:buChar char="○"/>
              <a:defRPr sz="1400"/>
            </a:lvl5pPr>
            <a:lvl6pPr marL="2743200" lvl="5" indent="-317500" rtl="0">
              <a:spcBef>
                <a:spcPts val="0"/>
              </a:spcBef>
              <a:spcAft>
                <a:spcPts val="0"/>
              </a:spcAft>
              <a:buSzPts val="1400"/>
              <a:buChar char="■"/>
              <a:defRPr sz="1400"/>
            </a:lvl6pPr>
            <a:lvl7pPr marL="3200400" lvl="6" indent="-317500" rtl="0">
              <a:spcBef>
                <a:spcPts val="0"/>
              </a:spcBef>
              <a:spcAft>
                <a:spcPts val="0"/>
              </a:spcAft>
              <a:buSzPts val="1400"/>
              <a:buChar char="●"/>
              <a:defRPr sz="1400"/>
            </a:lvl7pPr>
            <a:lvl8pPr marL="3657600" lvl="7" indent="-317500" rtl="0">
              <a:spcBef>
                <a:spcPts val="0"/>
              </a:spcBef>
              <a:spcAft>
                <a:spcPts val="0"/>
              </a:spcAft>
              <a:buSzPts val="1400"/>
              <a:buChar char="○"/>
              <a:defRPr sz="1400"/>
            </a:lvl8pPr>
            <a:lvl9pPr marL="4114800" lvl="8" indent="-317500" rtl="0">
              <a:spcBef>
                <a:spcPts val="0"/>
              </a:spcBef>
              <a:spcAft>
                <a:spcPts val="0"/>
              </a:spcAft>
              <a:buSzPts val="1400"/>
              <a:buChar char="■"/>
              <a:defRPr sz="1400"/>
            </a:lvl9pPr>
          </a:lstStyle>
          <a:p>
            <a:endParaRPr/>
          </a:p>
        </p:txBody>
      </p:sp>
      <p:sp>
        <p:nvSpPr>
          <p:cNvPr id="34" name="Google Shape;34;p7"/>
          <p:cNvSpPr txBox="1">
            <a:spLocks noGrp="1"/>
          </p:cNvSpPr>
          <p:nvPr>
            <p:ph type="sldNum" idx="12"/>
          </p:nvPr>
        </p:nvSpPr>
        <p:spPr>
          <a:xfrm>
            <a:off x="4297650" y="4832975"/>
            <a:ext cx="548700" cy="3105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5"/>
        <p:cNvGrpSpPr/>
        <p:nvPr/>
      </p:nvGrpSpPr>
      <p:grpSpPr>
        <a:xfrm>
          <a:off x="0" y="0"/>
          <a:ext cx="0" cy="0"/>
          <a:chOff x="0" y="0"/>
          <a:chExt cx="0" cy="0"/>
        </a:xfrm>
      </p:grpSpPr>
      <p:sp>
        <p:nvSpPr>
          <p:cNvPr id="36" name="Google Shape;36;p8"/>
          <p:cNvSpPr txBox="1">
            <a:spLocks noGrp="1"/>
          </p:cNvSpPr>
          <p:nvPr>
            <p:ph type="title"/>
          </p:nvPr>
        </p:nvSpPr>
        <p:spPr>
          <a:xfrm>
            <a:off x="-6025" y="967975"/>
            <a:ext cx="9156000" cy="857400"/>
          </a:xfrm>
          <a:prstGeom prst="rect">
            <a:avLst/>
          </a:prstGeom>
        </p:spPr>
        <p:txBody>
          <a:bodyPr spcFirstLastPara="1" wrap="square" lIns="91425" tIns="91425" rIns="91425" bIns="91425" anchor="t" anchorCtr="0">
            <a:noAutofit/>
          </a:bodyPr>
          <a:lstStyle>
            <a:lvl1pPr lvl="0">
              <a:spcBef>
                <a:spcPts val="0"/>
              </a:spcBef>
              <a:spcAft>
                <a:spcPts val="0"/>
              </a:spcAft>
              <a:buSzPts val="2600"/>
              <a:buNone/>
              <a:defRPr/>
            </a:lvl1pPr>
            <a:lvl2pPr lvl="1">
              <a:spcBef>
                <a:spcPts val="0"/>
              </a:spcBef>
              <a:spcAft>
                <a:spcPts val="0"/>
              </a:spcAft>
              <a:buSzPts val="2600"/>
              <a:buNone/>
              <a:defRPr/>
            </a:lvl2pPr>
            <a:lvl3pPr lvl="2">
              <a:spcBef>
                <a:spcPts val="0"/>
              </a:spcBef>
              <a:spcAft>
                <a:spcPts val="0"/>
              </a:spcAft>
              <a:buSzPts val="2600"/>
              <a:buNone/>
              <a:defRPr/>
            </a:lvl3pPr>
            <a:lvl4pPr lvl="3">
              <a:spcBef>
                <a:spcPts val="0"/>
              </a:spcBef>
              <a:spcAft>
                <a:spcPts val="0"/>
              </a:spcAft>
              <a:buSzPts val="2600"/>
              <a:buNone/>
              <a:defRPr/>
            </a:lvl4pPr>
            <a:lvl5pPr lvl="4">
              <a:spcBef>
                <a:spcPts val="0"/>
              </a:spcBef>
              <a:spcAft>
                <a:spcPts val="0"/>
              </a:spcAft>
              <a:buSzPts val="2600"/>
              <a:buNone/>
              <a:defRPr/>
            </a:lvl5pPr>
            <a:lvl6pPr lvl="5">
              <a:spcBef>
                <a:spcPts val="0"/>
              </a:spcBef>
              <a:spcAft>
                <a:spcPts val="0"/>
              </a:spcAft>
              <a:buSzPts val="2600"/>
              <a:buNone/>
              <a:defRPr/>
            </a:lvl6pPr>
            <a:lvl7pPr lvl="6">
              <a:spcBef>
                <a:spcPts val="0"/>
              </a:spcBef>
              <a:spcAft>
                <a:spcPts val="0"/>
              </a:spcAft>
              <a:buSzPts val="2600"/>
              <a:buNone/>
              <a:defRPr/>
            </a:lvl7pPr>
            <a:lvl8pPr lvl="7">
              <a:spcBef>
                <a:spcPts val="0"/>
              </a:spcBef>
              <a:spcAft>
                <a:spcPts val="0"/>
              </a:spcAft>
              <a:buSzPts val="2600"/>
              <a:buNone/>
              <a:defRPr/>
            </a:lvl8pPr>
            <a:lvl9pPr lvl="8">
              <a:spcBef>
                <a:spcPts val="0"/>
              </a:spcBef>
              <a:spcAft>
                <a:spcPts val="0"/>
              </a:spcAft>
              <a:buSzPts val="2600"/>
              <a:buNone/>
              <a:defRPr/>
            </a:lvl9pPr>
          </a:lstStyle>
          <a:p>
            <a:endParaRPr/>
          </a:p>
        </p:txBody>
      </p:sp>
      <p:sp>
        <p:nvSpPr>
          <p:cNvPr id="37" name="Google Shape;37;p8"/>
          <p:cNvSpPr txBox="1">
            <a:spLocks noGrp="1"/>
          </p:cNvSpPr>
          <p:nvPr>
            <p:ph type="sldNum" idx="12"/>
          </p:nvPr>
        </p:nvSpPr>
        <p:spPr>
          <a:xfrm>
            <a:off x="4297650" y="4832975"/>
            <a:ext cx="548700" cy="3105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1"/>
        <p:cNvGrpSpPr/>
        <p:nvPr/>
      </p:nvGrpSpPr>
      <p:grpSpPr>
        <a:xfrm>
          <a:off x="0" y="0"/>
          <a:ext cx="0" cy="0"/>
          <a:chOff x="0" y="0"/>
          <a:chExt cx="0" cy="0"/>
        </a:xfrm>
      </p:grpSpPr>
      <p:sp>
        <p:nvSpPr>
          <p:cNvPr id="42" name="Google Shape;42;p10"/>
          <p:cNvSpPr txBox="1">
            <a:spLocks noGrp="1"/>
          </p:cNvSpPr>
          <p:nvPr>
            <p:ph type="sldNum" idx="12"/>
          </p:nvPr>
        </p:nvSpPr>
        <p:spPr>
          <a:xfrm>
            <a:off x="4297650" y="4832975"/>
            <a:ext cx="548700" cy="3105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blipFill>
          <a:blip r:embed="rId9">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6025" y="967975"/>
            <a:ext cx="9156000" cy="857400"/>
          </a:xfrm>
          <a:prstGeom prst="rect">
            <a:avLst/>
          </a:prstGeom>
          <a:noFill/>
          <a:ln>
            <a:noFill/>
          </a:ln>
        </p:spPr>
        <p:txBody>
          <a:bodyPr spcFirstLastPara="1" wrap="square" lIns="91425" tIns="91425" rIns="91425" bIns="91425" anchor="t" anchorCtr="0">
            <a:noAutofit/>
          </a:bodyPr>
          <a:lstStyle>
            <a:lvl1pPr lvl="0" algn="ctr">
              <a:spcBef>
                <a:spcPts val="0"/>
              </a:spcBef>
              <a:spcAft>
                <a:spcPts val="0"/>
              </a:spcAft>
              <a:buClr>
                <a:schemeClr val="lt1"/>
              </a:buClr>
              <a:buSzPts val="2600"/>
              <a:buFont typeface="Walter Turncoat"/>
              <a:buNone/>
              <a:defRPr sz="2600">
                <a:solidFill>
                  <a:schemeClr val="lt1"/>
                </a:solidFill>
                <a:latin typeface="Walter Turncoat"/>
                <a:ea typeface="Walter Turncoat"/>
                <a:cs typeface="Walter Turncoat"/>
                <a:sym typeface="Walter Turncoat"/>
              </a:defRPr>
            </a:lvl1pPr>
            <a:lvl2pPr lvl="1" algn="ctr">
              <a:spcBef>
                <a:spcPts val="0"/>
              </a:spcBef>
              <a:spcAft>
                <a:spcPts val="0"/>
              </a:spcAft>
              <a:buClr>
                <a:schemeClr val="lt1"/>
              </a:buClr>
              <a:buSzPts val="2600"/>
              <a:buFont typeface="Walter Turncoat"/>
              <a:buNone/>
              <a:defRPr sz="2600">
                <a:solidFill>
                  <a:schemeClr val="lt1"/>
                </a:solidFill>
                <a:latin typeface="Walter Turncoat"/>
                <a:ea typeface="Walter Turncoat"/>
                <a:cs typeface="Walter Turncoat"/>
                <a:sym typeface="Walter Turncoat"/>
              </a:defRPr>
            </a:lvl2pPr>
            <a:lvl3pPr lvl="2" algn="ctr">
              <a:spcBef>
                <a:spcPts val="0"/>
              </a:spcBef>
              <a:spcAft>
                <a:spcPts val="0"/>
              </a:spcAft>
              <a:buClr>
                <a:schemeClr val="lt1"/>
              </a:buClr>
              <a:buSzPts val="2600"/>
              <a:buFont typeface="Walter Turncoat"/>
              <a:buNone/>
              <a:defRPr sz="2600">
                <a:solidFill>
                  <a:schemeClr val="lt1"/>
                </a:solidFill>
                <a:latin typeface="Walter Turncoat"/>
                <a:ea typeface="Walter Turncoat"/>
                <a:cs typeface="Walter Turncoat"/>
                <a:sym typeface="Walter Turncoat"/>
              </a:defRPr>
            </a:lvl3pPr>
            <a:lvl4pPr lvl="3" algn="ctr">
              <a:spcBef>
                <a:spcPts val="0"/>
              </a:spcBef>
              <a:spcAft>
                <a:spcPts val="0"/>
              </a:spcAft>
              <a:buClr>
                <a:schemeClr val="lt1"/>
              </a:buClr>
              <a:buSzPts val="2600"/>
              <a:buFont typeface="Walter Turncoat"/>
              <a:buNone/>
              <a:defRPr sz="2600">
                <a:solidFill>
                  <a:schemeClr val="lt1"/>
                </a:solidFill>
                <a:latin typeface="Walter Turncoat"/>
                <a:ea typeface="Walter Turncoat"/>
                <a:cs typeface="Walter Turncoat"/>
                <a:sym typeface="Walter Turncoat"/>
              </a:defRPr>
            </a:lvl4pPr>
            <a:lvl5pPr lvl="4" algn="ctr">
              <a:spcBef>
                <a:spcPts val="0"/>
              </a:spcBef>
              <a:spcAft>
                <a:spcPts val="0"/>
              </a:spcAft>
              <a:buClr>
                <a:schemeClr val="lt1"/>
              </a:buClr>
              <a:buSzPts val="2600"/>
              <a:buFont typeface="Walter Turncoat"/>
              <a:buNone/>
              <a:defRPr sz="2600">
                <a:solidFill>
                  <a:schemeClr val="lt1"/>
                </a:solidFill>
                <a:latin typeface="Walter Turncoat"/>
                <a:ea typeface="Walter Turncoat"/>
                <a:cs typeface="Walter Turncoat"/>
                <a:sym typeface="Walter Turncoat"/>
              </a:defRPr>
            </a:lvl5pPr>
            <a:lvl6pPr lvl="5" algn="ctr">
              <a:spcBef>
                <a:spcPts val="0"/>
              </a:spcBef>
              <a:spcAft>
                <a:spcPts val="0"/>
              </a:spcAft>
              <a:buClr>
                <a:schemeClr val="lt1"/>
              </a:buClr>
              <a:buSzPts val="2600"/>
              <a:buFont typeface="Walter Turncoat"/>
              <a:buNone/>
              <a:defRPr sz="2600">
                <a:solidFill>
                  <a:schemeClr val="lt1"/>
                </a:solidFill>
                <a:latin typeface="Walter Turncoat"/>
                <a:ea typeface="Walter Turncoat"/>
                <a:cs typeface="Walter Turncoat"/>
                <a:sym typeface="Walter Turncoat"/>
              </a:defRPr>
            </a:lvl6pPr>
            <a:lvl7pPr lvl="6" algn="ctr">
              <a:spcBef>
                <a:spcPts val="0"/>
              </a:spcBef>
              <a:spcAft>
                <a:spcPts val="0"/>
              </a:spcAft>
              <a:buClr>
                <a:schemeClr val="lt1"/>
              </a:buClr>
              <a:buSzPts val="2600"/>
              <a:buFont typeface="Walter Turncoat"/>
              <a:buNone/>
              <a:defRPr sz="2600">
                <a:solidFill>
                  <a:schemeClr val="lt1"/>
                </a:solidFill>
                <a:latin typeface="Walter Turncoat"/>
                <a:ea typeface="Walter Turncoat"/>
                <a:cs typeface="Walter Turncoat"/>
                <a:sym typeface="Walter Turncoat"/>
              </a:defRPr>
            </a:lvl7pPr>
            <a:lvl8pPr lvl="7" algn="ctr">
              <a:spcBef>
                <a:spcPts val="0"/>
              </a:spcBef>
              <a:spcAft>
                <a:spcPts val="0"/>
              </a:spcAft>
              <a:buClr>
                <a:schemeClr val="lt1"/>
              </a:buClr>
              <a:buSzPts val="2600"/>
              <a:buFont typeface="Walter Turncoat"/>
              <a:buNone/>
              <a:defRPr sz="2600">
                <a:solidFill>
                  <a:schemeClr val="lt1"/>
                </a:solidFill>
                <a:latin typeface="Walter Turncoat"/>
                <a:ea typeface="Walter Turncoat"/>
                <a:cs typeface="Walter Turncoat"/>
                <a:sym typeface="Walter Turncoat"/>
              </a:defRPr>
            </a:lvl8pPr>
            <a:lvl9pPr lvl="8" algn="ctr">
              <a:spcBef>
                <a:spcPts val="0"/>
              </a:spcBef>
              <a:spcAft>
                <a:spcPts val="0"/>
              </a:spcAft>
              <a:buClr>
                <a:schemeClr val="lt1"/>
              </a:buClr>
              <a:buSzPts val="2600"/>
              <a:buFont typeface="Walter Turncoat"/>
              <a:buNone/>
              <a:defRPr sz="2600">
                <a:solidFill>
                  <a:schemeClr val="lt1"/>
                </a:solidFill>
                <a:latin typeface="Walter Turncoat"/>
                <a:ea typeface="Walter Turncoat"/>
                <a:cs typeface="Walter Turncoat"/>
                <a:sym typeface="Walter Turncoat"/>
              </a:defRPr>
            </a:lvl9pPr>
          </a:lstStyle>
          <a:p>
            <a:endParaRPr/>
          </a:p>
        </p:txBody>
      </p:sp>
      <p:sp>
        <p:nvSpPr>
          <p:cNvPr id="7" name="Google Shape;7;p1"/>
          <p:cNvSpPr txBox="1">
            <a:spLocks noGrp="1"/>
          </p:cNvSpPr>
          <p:nvPr>
            <p:ph type="body" idx="1"/>
          </p:nvPr>
        </p:nvSpPr>
        <p:spPr>
          <a:xfrm>
            <a:off x="457200" y="1563400"/>
            <a:ext cx="8229600" cy="2503200"/>
          </a:xfrm>
          <a:prstGeom prst="rect">
            <a:avLst/>
          </a:prstGeom>
          <a:noFill/>
          <a:ln>
            <a:noFill/>
          </a:ln>
        </p:spPr>
        <p:txBody>
          <a:bodyPr spcFirstLastPara="1" wrap="square" lIns="91425" tIns="91425" rIns="91425" bIns="91425" anchor="t" anchorCtr="0">
            <a:noAutofit/>
          </a:bodyPr>
          <a:lstStyle>
            <a:lvl1pPr marL="457200" lvl="0" indent="-355600">
              <a:spcBef>
                <a:spcPts val="600"/>
              </a:spcBef>
              <a:spcAft>
                <a:spcPts val="0"/>
              </a:spcAft>
              <a:buClr>
                <a:schemeClr val="lt1"/>
              </a:buClr>
              <a:buSzPts val="2000"/>
              <a:buFont typeface="Sniglet"/>
              <a:buChar char="✘"/>
              <a:defRPr sz="2000">
                <a:solidFill>
                  <a:schemeClr val="lt1"/>
                </a:solidFill>
                <a:latin typeface="Sniglet"/>
                <a:ea typeface="Sniglet"/>
                <a:cs typeface="Sniglet"/>
                <a:sym typeface="Sniglet"/>
              </a:defRPr>
            </a:lvl1pPr>
            <a:lvl2pPr marL="914400" lvl="1" indent="-355600">
              <a:spcBef>
                <a:spcPts val="0"/>
              </a:spcBef>
              <a:spcAft>
                <a:spcPts val="0"/>
              </a:spcAft>
              <a:buClr>
                <a:schemeClr val="lt1"/>
              </a:buClr>
              <a:buSzPts val="2000"/>
              <a:buFont typeface="Sniglet"/>
              <a:buChar char="○"/>
              <a:defRPr sz="2000">
                <a:solidFill>
                  <a:schemeClr val="lt1"/>
                </a:solidFill>
                <a:latin typeface="Sniglet"/>
                <a:ea typeface="Sniglet"/>
                <a:cs typeface="Sniglet"/>
                <a:sym typeface="Sniglet"/>
              </a:defRPr>
            </a:lvl2pPr>
            <a:lvl3pPr marL="1371600" lvl="2" indent="-355600">
              <a:spcBef>
                <a:spcPts val="0"/>
              </a:spcBef>
              <a:spcAft>
                <a:spcPts val="0"/>
              </a:spcAft>
              <a:buClr>
                <a:schemeClr val="lt1"/>
              </a:buClr>
              <a:buSzPts val="2000"/>
              <a:buFont typeface="Sniglet"/>
              <a:buChar char="■"/>
              <a:defRPr sz="2000">
                <a:solidFill>
                  <a:schemeClr val="lt1"/>
                </a:solidFill>
                <a:latin typeface="Sniglet"/>
                <a:ea typeface="Sniglet"/>
                <a:cs typeface="Sniglet"/>
                <a:sym typeface="Sniglet"/>
              </a:defRPr>
            </a:lvl3pPr>
            <a:lvl4pPr marL="1828800" lvl="3" indent="-355600">
              <a:spcBef>
                <a:spcPts val="0"/>
              </a:spcBef>
              <a:spcAft>
                <a:spcPts val="0"/>
              </a:spcAft>
              <a:buClr>
                <a:schemeClr val="lt1"/>
              </a:buClr>
              <a:buSzPts val="2000"/>
              <a:buFont typeface="Sniglet"/>
              <a:buChar char="●"/>
              <a:defRPr sz="2000">
                <a:solidFill>
                  <a:schemeClr val="lt1"/>
                </a:solidFill>
                <a:latin typeface="Sniglet"/>
                <a:ea typeface="Sniglet"/>
                <a:cs typeface="Sniglet"/>
                <a:sym typeface="Sniglet"/>
              </a:defRPr>
            </a:lvl4pPr>
            <a:lvl5pPr marL="2286000" lvl="4" indent="-355600">
              <a:spcBef>
                <a:spcPts val="0"/>
              </a:spcBef>
              <a:spcAft>
                <a:spcPts val="0"/>
              </a:spcAft>
              <a:buClr>
                <a:schemeClr val="lt1"/>
              </a:buClr>
              <a:buSzPts val="2000"/>
              <a:buFont typeface="Sniglet"/>
              <a:buChar char="○"/>
              <a:defRPr sz="2000">
                <a:solidFill>
                  <a:schemeClr val="lt1"/>
                </a:solidFill>
                <a:latin typeface="Sniglet"/>
                <a:ea typeface="Sniglet"/>
                <a:cs typeface="Sniglet"/>
                <a:sym typeface="Sniglet"/>
              </a:defRPr>
            </a:lvl5pPr>
            <a:lvl6pPr marL="2743200" lvl="5" indent="-355600">
              <a:spcBef>
                <a:spcPts val="0"/>
              </a:spcBef>
              <a:spcAft>
                <a:spcPts val="0"/>
              </a:spcAft>
              <a:buClr>
                <a:schemeClr val="lt1"/>
              </a:buClr>
              <a:buSzPts val="2000"/>
              <a:buFont typeface="Sniglet"/>
              <a:buChar char="■"/>
              <a:defRPr sz="2000">
                <a:solidFill>
                  <a:schemeClr val="lt1"/>
                </a:solidFill>
                <a:latin typeface="Sniglet"/>
                <a:ea typeface="Sniglet"/>
                <a:cs typeface="Sniglet"/>
                <a:sym typeface="Sniglet"/>
              </a:defRPr>
            </a:lvl6pPr>
            <a:lvl7pPr marL="3200400" lvl="6" indent="-355600">
              <a:spcBef>
                <a:spcPts val="0"/>
              </a:spcBef>
              <a:spcAft>
                <a:spcPts val="0"/>
              </a:spcAft>
              <a:buClr>
                <a:schemeClr val="lt1"/>
              </a:buClr>
              <a:buSzPts val="2000"/>
              <a:buFont typeface="Sniglet"/>
              <a:buChar char="●"/>
              <a:defRPr sz="2000">
                <a:solidFill>
                  <a:schemeClr val="lt1"/>
                </a:solidFill>
                <a:latin typeface="Sniglet"/>
                <a:ea typeface="Sniglet"/>
                <a:cs typeface="Sniglet"/>
                <a:sym typeface="Sniglet"/>
              </a:defRPr>
            </a:lvl7pPr>
            <a:lvl8pPr marL="3657600" lvl="7" indent="-355600">
              <a:spcBef>
                <a:spcPts val="0"/>
              </a:spcBef>
              <a:spcAft>
                <a:spcPts val="0"/>
              </a:spcAft>
              <a:buClr>
                <a:schemeClr val="lt1"/>
              </a:buClr>
              <a:buSzPts val="2000"/>
              <a:buFont typeface="Sniglet"/>
              <a:buChar char="○"/>
              <a:defRPr sz="2000">
                <a:solidFill>
                  <a:schemeClr val="lt1"/>
                </a:solidFill>
                <a:latin typeface="Sniglet"/>
                <a:ea typeface="Sniglet"/>
                <a:cs typeface="Sniglet"/>
                <a:sym typeface="Sniglet"/>
              </a:defRPr>
            </a:lvl8pPr>
            <a:lvl9pPr marL="4114800" lvl="8" indent="-355600">
              <a:spcBef>
                <a:spcPts val="0"/>
              </a:spcBef>
              <a:spcAft>
                <a:spcPts val="0"/>
              </a:spcAft>
              <a:buClr>
                <a:schemeClr val="lt1"/>
              </a:buClr>
              <a:buSzPts val="2000"/>
              <a:buFont typeface="Sniglet"/>
              <a:buChar char="■"/>
              <a:defRPr sz="2000">
                <a:solidFill>
                  <a:schemeClr val="lt1"/>
                </a:solidFill>
                <a:latin typeface="Sniglet"/>
                <a:ea typeface="Sniglet"/>
                <a:cs typeface="Sniglet"/>
                <a:sym typeface="Sniglet"/>
              </a:defRPr>
            </a:lvl9pPr>
          </a:lstStyle>
          <a:p>
            <a:endParaRPr/>
          </a:p>
        </p:txBody>
      </p:sp>
      <p:sp>
        <p:nvSpPr>
          <p:cNvPr id="8" name="Google Shape;8;p1"/>
          <p:cNvSpPr txBox="1">
            <a:spLocks noGrp="1"/>
          </p:cNvSpPr>
          <p:nvPr>
            <p:ph type="sldNum" idx="12"/>
          </p:nvPr>
        </p:nvSpPr>
        <p:spPr>
          <a:xfrm>
            <a:off x="4297650" y="4832975"/>
            <a:ext cx="548700" cy="310500"/>
          </a:xfrm>
          <a:prstGeom prst="rect">
            <a:avLst/>
          </a:prstGeom>
          <a:noFill/>
          <a:ln>
            <a:noFill/>
          </a:ln>
        </p:spPr>
        <p:txBody>
          <a:bodyPr spcFirstLastPara="1" wrap="square" lIns="91425" tIns="91425" rIns="91425" bIns="91425" anchor="t" anchorCtr="0">
            <a:noAutofit/>
          </a:bodyPr>
          <a:lstStyle>
            <a:lvl1pPr lvl="0" algn="ctr">
              <a:buNone/>
              <a:defRPr sz="1000">
                <a:solidFill>
                  <a:schemeClr val="lt1"/>
                </a:solidFill>
                <a:latin typeface="Sniglet"/>
                <a:ea typeface="Sniglet"/>
                <a:cs typeface="Sniglet"/>
                <a:sym typeface="Sniglet"/>
              </a:defRPr>
            </a:lvl1pPr>
            <a:lvl2pPr lvl="1" algn="ctr">
              <a:buNone/>
              <a:defRPr sz="1000">
                <a:solidFill>
                  <a:schemeClr val="lt1"/>
                </a:solidFill>
                <a:latin typeface="Sniglet"/>
                <a:ea typeface="Sniglet"/>
                <a:cs typeface="Sniglet"/>
                <a:sym typeface="Sniglet"/>
              </a:defRPr>
            </a:lvl2pPr>
            <a:lvl3pPr lvl="2" algn="ctr">
              <a:buNone/>
              <a:defRPr sz="1000">
                <a:solidFill>
                  <a:schemeClr val="lt1"/>
                </a:solidFill>
                <a:latin typeface="Sniglet"/>
                <a:ea typeface="Sniglet"/>
                <a:cs typeface="Sniglet"/>
                <a:sym typeface="Sniglet"/>
              </a:defRPr>
            </a:lvl3pPr>
            <a:lvl4pPr lvl="3" algn="ctr">
              <a:buNone/>
              <a:defRPr sz="1000">
                <a:solidFill>
                  <a:schemeClr val="lt1"/>
                </a:solidFill>
                <a:latin typeface="Sniglet"/>
                <a:ea typeface="Sniglet"/>
                <a:cs typeface="Sniglet"/>
                <a:sym typeface="Sniglet"/>
              </a:defRPr>
            </a:lvl4pPr>
            <a:lvl5pPr lvl="4" algn="ctr">
              <a:buNone/>
              <a:defRPr sz="1000">
                <a:solidFill>
                  <a:schemeClr val="lt1"/>
                </a:solidFill>
                <a:latin typeface="Sniglet"/>
                <a:ea typeface="Sniglet"/>
                <a:cs typeface="Sniglet"/>
                <a:sym typeface="Sniglet"/>
              </a:defRPr>
            </a:lvl5pPr>
            <a:lvl6pPr lvl="5" algn="ctr">
              <a:buNone/>
              <a:defRPr sz="1000">
                <a:solidFill>
                  <a:schemeClr val="lt1"/>
                </a:solidFill>
                <a:latin typeface="Sniglet"/>
                <a:ea typeface="Sniglet"/>
                <a:cs typeface="Sniglet"/>
                <a:sym typeface="Sniglet"/>
              </a:defRPr>
            </a:lvl6pPr>
            <a:lvl7pPr lvl="6" algn="ctr">
              <a:buNone/>
              <a:defRPr sz="1000">
                <a:solidFill>
                  <a:schemeClr val="lt1"/>
                </a:solidFill>
                <a:latin typeface="Sniglet"/>
                <a:ea typeface="Sniglet"/>
                <a:cs typeface="Sniglet"/>
                <a:sym typeface="Sniglet"/>
              </a:defRPr>
            </a:lvl7pPr>
            <a:lvl8pPr lvl="7" algn="ctr">
              <a:buNone/>
              <a:defRPr sz="1000">
                <a:solidFill>
                  <a:schemeClr val="lt1"/>
                </a:solidFill>
                <a:latin typeface="Sniglet"/>
                <a:ea typeface="Sniglet"/>
                <a:cs typeface="Sniglet"/>
                <a:sym typeface="Sniglet"/>
              </a:defRPr>
            </a:lvl8pPr>
            <a:lvl9pPr lvl="8" algn="ctr">
              <a:buNone/>
              <a:defRPr sz="1000">
                <a:solidFill>
                  <a:schemeClr val="lt1"/>
                </a:solidFill>
                <a:latin typeface="Sniglet"/>
                <a:ea typeface="Sniglet"/>
                <a:cs typeface="Sniglet"/>
                <a:sym typeface="Sniglet"/>
              </a:defRPr>
            </a:lvl9pPr>
          </a:lstStyle>
          <a:p>
            <a:pPr marL="0" lvl="0" indent="0" algn="ct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4" r:id="rId6"/>
    <p:sldLayoutId id="2147483656" r:id="rId7"/>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microsoft.com/office/2007/relationships/hdphoto" Target="../media/hdphoto2.wdp"/></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microsoft.com/office/2007/relationships/hdphoto" Target="../media/hdphoto3.wdp"/></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3.xml"/><Relationship Id="rId5" Type="http://schemas.openxmlformats.org/officeDocument/2006/relationships/image" Target="../media/image18.png"/><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microsoft.com/office/2007/relationships/hdphoto" Target="../media/hdphoto4.wdp"/></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microsoft.com/office/2007/relationships/hdphoto" Target="../media/hdphoto5.wdp"/></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microsoft.com/office/2007/relationships/hdphoto" Target="../media/hdphoto6.wdp"/></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6.xml"/><Relationship Id="rId5" Type="http://schemas.openxmlformats.org/officeDocument/2006/relationships/image" Target="../media/image5.jpg"/><Relationship Id="rId4" Type="http://schemas.openxmlformats.org/officeDocument/2006/relationships/image" Target="../media/image4.jp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microsoft.com/office/2007/relationships/hdphoto" Target="../media/hdphoto6.wdp"/></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microsoft.com/office/2007/relationships/hdphoto" Target="../media/hdphoto6.wdp"/></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microsoft.com/office/2007/relationships/hdphoto" Target="../media/hdphoto6.wdp"/></Relationships>
</file>

<file path=ppt/slides/_rels/slide3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hyperlink" Target="https://git-scm.com/" TargetMode="External"/><Relationship Id="rId7" Type="http://schemas.openxmlformats.org/officeDocument/2006/relationships/hyperlink" Target="https://csc.edu.vn/lap-trinh-va-csdl/tin-tuc/kien-thuc-lap-trinh/Git-la-gi--Nhung-khai-niem-co-ban-khi-lam-viec-tren-Git-4133" TargetMode="External"/><Relationship Id="rId2" Type="http://schemas.openxmlformats.org/officeDocument/2006/relationships/notesSlide" Target="../notesSlides/notesSlide44.xml"/><Relationship Id="rId1" Type="http://schemas.openxmlformats.org/officeDocument/2006/relationships/slideLayout" Target="../slideLayouts/slideLayout3.xml"/><Relationship Id="rId6" Type="http://schemas.openxmlformats.org/officeDocument/2006/relationships/hyperlink" Target="https://youtu.be/sXeiez_SGNI" TargetMode="External"/><Relationship Id="rId5" Type="http://schemas.openxmlformats.org/officeDocument/2006/relationships/hyperlink" Target="https://desktop.github.com/" TargetMode="External"/><Relationship Id="rId4" Type="http://schemas.openxmlformats.org/officeDocument/2006/relationships/hyperlink" Target="https://github.com/" TargetMode="External"/></Relationships>
</file>

<file path=ppt/slides/_rels/slide45.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6"/>
        <p:cNvGrpSpPr/>
        <p:nvPr/>
      </p:nvGrpSpPr>
      <p:grpSpPr>
        <a:xfrm>
          <a:off x="0" y="0"/>
          <a:ext cx="0" cy="0"/>
          <a:chOff x="0" y="0"/>
          <a:chExt cx="0" cy="0"/>
        </a:xfrm>
      </p:grpSpPr>
      <p:sp>
        <p:nvSpPr>
          <p:cNvPr id="47" name="Google Shape;47;p11"/>
          <p:cNvSpPr txBox="1">
            <a:spLocks noGrp="1"/>
          </p:cNvSpPr>
          <p:nvPr>
            <p:ph type="ctrTitle"/>
          </p:nvPr>
        </p:nvSpPr>
        <p:spPr>
          <a:xfrm>
            <a:off x="1191259" y="2151396"/>
            <a:ext cx="6761480" cy="102853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8000"/>
              <a:t>G</a:t>
            </a:r>
            <a:r>
              <a:rPr lang="en" sz="8000"/>
              <a:t>it và GitHub</a:t>
            </a:r>
            <a:endParaRPr sz="8000"/>
          </a:p>
        </p:txBody>
      </p:sp>
      <p:pic>
        <p:nvPicPr>
          <p:cNvPr id="3" name="Hình ảnh 2">
            <a:extLst>
              <a:ext uri="{FF2B5EF4-FFF2-40B4-BE49-F238E27FC236}">
                <a16:creationId xmlns:a16="http://schemas.microsoft.com/office/drawing/2014/main" id="{79169E7A-FE75-411A-B815-55677D97C1DA}"/>
              </a:ext>
            </a:extLst>
          </p:cNvPr>
          <p:cNvPicPr>
            <a:picLocks noChangeAspect="1"/>
          </p:cNvPicPr>
          <p:nvPr/>
        </p:nvPicPr>
        <p:blipFill>
          <a:blip r:embed="rId3"/>
          <a:stretch>
            <a:fillRect/>
          </a:stretch>
        </p:blipFill>
        <p:spPr>
          <a:xfrm>
            <a:off x="3404522" y="-197364"/>
            <a:ext cx="2334955" cy="2300197"/>
          </a:xfrm>
          <a:prstGeom prst="rect">
            <a:avLst/>
          </a:prstGeom>
        </p:spPr>
      </p:pic>
      <p:sp>
        <p:nvSpPr>
          <p:cNvPr id="16" name="Google Shape;64;p12">
            <a:extLst>
              <a:ext uri="{FF2B5EF4-FFF2-40B4-BE49-F238E27FC236}">
                <a16:creationId xmlns:a16="http://schemas.microsoft.com/office/drawing/2014/main" id="{0E028B3B-C8FA-4F3A-829D-028F04D0E3E4}"/>
              </a:ext>
            </a:extLst>
          </p:cNvPr>
          <p:cNvSpPr txBox="1"/>
          <p:nvPr/>
        </p:nvSpPr>
        <p:spPr>
          <a:xfrm>
            <a:off x="1870516" y="4282755"/>
            <a:ext cx="5402966" cy="652615"/>
          </a:xfrm>
          <a:prstGeom prst="rect">
            <a:avLst/>
          </a:prstGeom>
          <a:noFill/>
          <a:ln>
            <a:noFill/>
          </a:ln>
        </p:spPr>
        <p:txBody>
          <a:bodyPr spcFirstLastPara="1" wrap="square" lIns="91425" tIns="91425" rIns="91425" bIns="91425" anchor="t" anchorCtr="0">
            <a:noAutofit/>
          </a:bodyPr>
          <a:lstStyle/>
          <a:p>
            <a:pPr marL="0" lvl="0" indent="0" algn="l" rtl="0">
              <a:spcBef>
                <a:spcPts val="600"/>
              </a:spcBef>
              <a:spcAft>
                <a:spcPts val="0"/>
              </a:spcAft>
              <a:buNone/>
            </a:pPr>
            <a:r>
              <a:rPr lang="en-US" sz="1600" err="1">
                <a:solidFill>
                  <a:srgbClr val="FFFFFF"/>
                </a:solidFill>
                <a:latin typeface="Consolas" panose="020B0609020204030204" pitchFamily="49" charset="0"/>
                <a:ea typeface="Fira Code" panose="020B0809050000020004" pitchFamily="49" charset="0"/>
                <a:cs typeface="Sniglet"/>
                <a:sym typeface="Sniglet"/>
              </a:rPr>
              <a:t>Giảng</a:t>
            </a:r>
            <a:r>
              <a:rPr lang="en-US" sz="1600">
                <a:solidFill>
                  <a:srgbClr val="FFFFFF"/>
                </a:solidFill>
                <a:latin typeface="Consolas" panose="020B0609020204030204" pitchFamily="49" charset="0"/>
                <a:ea typeface="Fira Code" panose="020B0809050000020004" pitchFamily="49" charset="0"/>
                <a:cs typeface="Sniglet"/>
                <a:sym typeface="Sniglet"/>
              </a:rPr>
              <a:t> </a:t>
            </a:r>
            <a:r>
              <a:rPr lang="en-US" sz="1600" err="1">
                <a:solidFill>
                  <a:srgbClr val="FFFFFF"/>
                </a:solidFill>
                <a:latin typeface="Consolas" panose="020B0609020204030204" pitchFamily="49" charset="0"/>
                <a:ea typeface="Fira Code" panose="020B0809050000020004" pitchFamily="49" charset="0"/>
                <a:cs typeface="Sniglet"/>
                <a:sym typeface="Sniglet"/>
              </a:rPr>
              <a:t>viên</a:t>
            </a:r>
            <a:r>
              <a:rPr lang="en-US" sz="1600">
                <a:solidFill>
                  <a:srgbClr val="FFFFFF"/>
                </a:solidFill>
                <a:latin typeface="Consolas" panose="020B0609020204030204" pitchFamily="49" charset="0"/>
                <a:ea typeface="Fira Code" panose="020B0809050000020004" pitchFamily="49" charset="0"/>
                <a:cs typeface="Sniglet"/>
                <a:sym typeface="Sniglet"/>
              </a:rPr>
              <a:t> </a:t>
            </a:r>
            <a:r>
              <a:rPr lang="en-US" sz="1600" err="1">
                <a:solidFill>
                  <a:srgbClr val="FFFFFF"/>
                </a:solidFill>
                <a:latin typeface="Consolas" panose="020B0609020204030204" pitchFamily="49" charset="0"/>
                <a:ea typeface="Fira Code" panose="020B0809050000020004" pitchFamily="49" charset="0"/>
                <a:cs typeface="Sniglet"/>
                <a:sym typeface="Sniglet"/>
              </a:rPr>
              <a:t>hướng</a:t>
            </a:r>
            <a:r>
              <a:rPr lang="en-US" sz="1600">
                <a:solidFill>
                  <a:srgbClr val="FFFFFF"/>
                </a:solidFill>
                <a:latin typeface="Consolas" panose="020B0609020204030204" pitchFamily="49" charset="0"/>
                <a:ea typeface="Fira Code" panose="020B0809050000020004" pitchFamily="49" charset="0"/>
                <a:cs typeface="Sniglet"/>
                <a:sym typeface="Sniglet"/>
              </a:rPr>
              <a:t> </a:t>
            </a:r>
            <a:r>
              <a:rPr lang="en-US" sz="1600" err="1">
                <a:solidFill>
                  <a:srgbClr val="FFFFFF"/>
                </a:solidFill>
                <a:latin typeface="Consolas" panose="020B0609020204030204" pitchFamily="49" charset="0"/>
                <a:ea typeface="Fira Code" panose="020B0809050000020004" pitchFamily="49" charset="0"/>
                <a:cs typeface="Sniglet"/>
                <a:sym typeface="Sniglet"/>
              </a:rPr>
              <a:t>dẫn</a:t>
            </a:r>
            <a:r>
              <a:rPr lang="en-US" sz="1600">
                <a:solidFill>
                  <a:srgbClr val="FFFFFF"/>
                </a:solidFill>
                <a:latin typeface="Consolas" panose="020B0609020204030204" pitchFamily="49" charset="0"/>
                <a:ea typeface="Fira Code" panose="020B0809050000020004" pitchFamily="49" charset="0"/>
                <a:cs typeface="Sniglet"/>
                <a:sym typeface="Sniglet"/>
              </a:rPr>
              <a:t>: ThS.Dương </a:t>
            </a:r>
            <a:r>
              <a:rPr lang="en-US" sz="1600" err="1">
                <a:solidFill>
                  <a:srgbClr val="FFFFFF"/>
                </a:solidFill>
                <a:latin typeface="Consolas" panose="020B0609020204030204" pitchFamily="49" charset="0"/>
                <a:ea typeface="Fira Code" panose="020B0809050000020004" pitchFamily="49" charset="0"/>
                <a:cs typeface="Sniglet"/>
                <a:sym typeface="Sniglet"/>
              </a:rPr>
              <a:t>Thành</a:t>
            </a:r>
            <a:r>
              <a:rPr lang="en-US" sz="1600">
                <a:solidFill>
                  <a:srgbClr val="FFFFFF"/>
                </a:solidFill>
                <a:latin typeface="Consolas" panose="020B0609020204030204" pitchFamily="49" charset="0"/>
                <a:ea typeface="Fira Code" panose="020B0809050000020004" pitchFamily="49" charset="0"/>
                <a:cs typeface="Sniglet"/>
                <a:sym typeface="Sniglet"/>
              </a:rPr>
              <a:t> </a:t>
            </a:r>
            <a:r>
              <a:rPr lang="en-US" sz="1600" err="1">
                <a:solidFill>
                  <a:srgbClr val="FFFFFF"/>
                </a:solidFill>
                <a:latin typeface="Consolas" panose="020B0609020204030204" pitchFamily="49" charset="0"/>
                <a:ea typeface="Fira Code" panose="020B0809050000020004" pitchFamily="49" charset="0"/>
                <a:cs typeface="Sniglet"/>
                <a:sym typeface="Sniglet"/>
              </a:rPr>
              <a:t>Phết</a:t>
            </a:r>
            <a:endParaRPr sz="1600">
              <a:solidFill>
                <a:srgbClr val="FFFFFF"/>
              </a:solidFill>
              <a:latin typeface="Consolas" panose="020B0609020204030204" pitchFamily="49" charset="0"/>
              <a:ea typeface="Fira Code" panose="020B0809050000020004" pitchFamily="49" charset="0"/>
              <a:cs typeface="Sniglet"/>
              <a:sym typeface="Sniglet"/>
            </a:endParaRPr>
          </a:p>
        </p:txBody>
      </p:sp>
      <p:sp>
        <p:nvSpPr>
          <p:cNvPr id="17" name="Google Shape;642;p46">
            <a:extLst>
              <a:ext uri="{FF2B5EF4-FFF2-40B4-BE49-F238E27FC236}">
                <a16:creationId xmlns:a16="http://schemas.microsoft.com/office/drawing/2014/main" id="{1A32C957-CDFC-4580-9EF7-D674CC1E8EF0}"/>
              </a:ext>
            </a:extLst>
          </p:cNvPr>
          <p:cNvSpPr/>
          <p:nvPr/>
        </p:nvSpPr>
        <p:spPr>
          <a:xfrm>
            <a:off x="284479" y="1949142"/>
            <a:ext cx="8575040" cy="1375019"/>
          </a:xfrm>
          <a:custGeom>
            <a:avLst/>
            <a:gdLst/>
            <a:ahLst/>
            <a:cxnLst/>
            <a:rect l="l" t="t" r="r" b="b"/>
            <a:pathLst>
              <a:path w="71886" h="68584" extrusionOk="0">
                <a:moveTo>
                  <a:pt x="48962" y="1604"/>
                </a:moveTo>
                <a:lnTo>
                  <a:pt x="48679" y="1698"/>
                </a:lnTo>
                <a:lnTo>
                  <a:pt x="49811" y="1698"/>
                </a:lnTo>
                <a:lnTo>
                  <a:pt x="48962" y="1793"/>
                </a:lnTo>
                <a:lnTo>
                  <a:pt x="47924" y="1698"/>
                </a:lnTo>
                <a:lnTo>
                  <a:pt x="46980" y="1698"/>
                </a:lnTo>
                <a:lnTo>
                  <a:pt x="47452" y="1604"/>
                </a:lnTo>
                <a:close/>
                <a:moveTo>
                  <a:pt x="23773" y="1793"/>
                </a:moveTo>
                <a:lnTo>
                  <a:pt x="22547" y="1887"/>
                </a:lnTo>
                <a:lnTo>
                  <a:pt x="23113" y="1793"/>
                </a:lnTo>
                <a:close/>
                <a:moveTo>
                  <a:pt x="50471" y="1793"/>
                </a:moveTo>
                <a:lnTo>
                  <a:pt x="50660" y="1887"/>
                </a:lnTo>
                <a:lnTo>
                  <a:pt x="48301" y="1981"/>
                </a:lnTo>
                <a:lnTo>
                  <a:pt x="50471" y="1793"/>
                </a:lnTo>
                <a:close/>
                <a:moveTo>
                  <a:pt x="41603" y="1887"/>
                </a:moveTo>
                <a:lnTo>
                  <a:pt x="41698" y="1981"/>
                </a:lnTo>
                <a:lnTo>
                  <a:pt x="39811" y="2076"/>
                </a:lnTo>
                <a:lnTo>
                  <a:pt x="41320" y="1887"/>
                </a:lnTo>
                <a:lnTo>
                  <a:pt x="41320" y="1887"/>
                </a:lnTo>
                <a:lnTo>
                  <a:pt x="40943" y="1981"/>
                </a:lnTo>
                <a:lnTo>
                  <a:pt x="41603" y="1887"/>
                </a:lnTo>
                <a:close/>
                <a:moveTo>
                  <a:pt x="61409" y="2301"/>
                </a:moveTo>
                <a:lnTo>
                  <a:pt x="60659" y="2359"/>
                </a:lnTo>
                <a:lnTo>
                  <a:pt x="59527" y="2453"/>
                </a:lnTo>
                <a:lnTo>
                  <a:pt x="61886" y="2453"/>
                </a:lnTo>
                <a:lnTo>
                  <a:pt x="61773" y="2378"/>
                </a:lnTo>
                <a:lnTo>
                  <a:pt x="61697" y="2359"/>
                </a:lnTo>
                <a:lnTo>
                  <a:pt x="61409" y="2301"/>
                </a:lnTo>
                <a:close/>
                <a:moveTo>
                  <a:pt x="4245" y="3113"/>
                </a:moveTo>
                <a:lnTo>
                  <a:pt x="4245" y="3113"/>
                </a:lnTo>
                <a:lnTo>
                  <a:pt x="4245" y="3113"/>
                </a:lnTo>
                <a:close/>
                <a:moveTo>
                  <a:pt x="15189" y="4151"/>
                </a:moveTo>
                <a:lnTo>
                  <a:pt x="14074" y="4337"/>
                </a:lnTo>
                <a:lnTo>
                  <a:pt x="15189" y="4151"/>
                </a:lnTo>
                <a:close/>
                <a:moveTo>
                  <a:pt x="67074" y="19245"/>
                </a:moveTo>
                <a:lnTo>
                  <a:pt x="67067" y="19277"/>
                </a:lnTo>
                <a:lnTo>
                  <a:pt x="67093" y="19490"/>
                </a:lnTo>
                <a:lnTo>
                  <a:pt x="67074" y="19245"/>
                </a:lnTo>
                <a:close/>
                <a:moveTo>
                  <a:pt x="67093" y="19490"/>
                </a:moveTo>
                <a:lnTo>
                  <a:pt x="67169" y="20472"/>
                </a:lnTo>
                <a:lnTo>
                  <a:pt x="67357" y="21604"/>
                </a:lnTo>
                <a:lnTo>
                  <a:pt x="67093" y="19490"/>
                </a:lnTo>
                <a:close/>
                <a:moveTo>
                  <a:pt x="71558" y="26891"/>
                </a:moveTo>
                <a:lnTo>
                  <a:pt x="71603" y="27358"/>
                </a:lnTo>
                <a:lnTo>
                  <a:pt x="71603" y="26981"/>
                </a:lnTo>
                <a:lnTo>
                  <a:pt x="71558" y="26891"/>
                </a:lnTo>
                <a:close/>
                <a:moveTo>
                  <a:pt x="64339" y="3113"/>
                </a:moveTo>
                <a:lnTo>
                  <a:pt x="64905" y="3396"/>
                </a:lnTo>
                <a:lnTo>
                  <a:pt x="65282" y="3774"/>
                </a:lnTo>
                <a:lnTo>
                  <a:pt x="65659" y="4245"/>
                </a:lnTo>
                <a:lnTo>
                  <a:pt x="65942" y="4717"/>
                </a:lnTo>
                <a:lnTo>
                  <a:pt x="66414" y="6132"/>
                </a:lnTo>
                <a:lnTo>
                  <a:pt x="67074" y="8208"/>
                </a:lnTo>
                <a:lnTo>
                  <a:pt x="66791" y="7547"/>
                </a:lnTo>
                <a:lnTo>
                  <a:pt x="66791" y="7830"/>
                </a:lnTo>
                <a:lnTo>
                  <a:pt x="66508" y="7642"/>
                </a:lnTo>
                <a:lnTo>
                  <a:pt x="66225" y="7547"/>
                </a:lnTo>
                <a:lnTo>
                  <a:pt x="66791" y="9717"/>
                </a:lnTo>
                <a:lnTo>
                  <a:pt x="67074" y="10943"/>
                </a:lnTo>
                <a:lnTo>
                  <a:pt x="67452" y="11981"/>
                </a:lnTo>
                <a:lnTo>
                  <a:pt x="67357" y="11981"/>
                </a:lnTo>
                <a:lnTo>
                  <a:pt x="67924" y="14623"/>
                </a:lnTo>
                <a:lnTo>
                  <a:pt x="68395" y="17264"/>
                </a:lnTo>
                <a:lnTo>
                  <a:pt x="68867" y="19905"/>
                </a:lnTo>
                <a:lnTo>
                  <a:pt x="69527" y="22736"/>
                </a:lnTo>
                <a:lnTo>
                  <a:pt x="69433" y="22170"/>
                </a:lnTo>
                <a:lnTo>
                  <a:pt x="69527" y="21698"/>
                </a:lnTo>
                <a:lnTo>
                  <a:pt x="69810" y="23868"/>
                </a:lnTo>
                <a:lnTo>
                  <a:pt x="69999" y="26037"/>
                </a:lnTo>
                <a:lnTo>
                  <a:pt x="69810" y="24056"/>
                </a:lnTo>
                <a:lnTo>
                  <a:pt x="69905" y="25754"/>
                </a:lnTo>
                <a:lnTo>
                  <a:pt x="70093" y="28773"/>
                </a:lnTo>
                <a:lnTo>
                  <a:pt x="70188" y="30754"/>
                </a:lnTo>
                <a:lnTo>
                  <a:pt x="70093" y="29811"/>
                </a:lnTo>
                <a:lnTo>
                  <a:pt x="69999" y="29151"/>
                </a:lnTo>
                <a:lnTo>
                  <a:pt x="69999" y="30566"/>
                </a:lnTo>
                <a:lnTo>
                  <a:pt x="70093" y="31226"/>
                </a:lnTo>
                <a:lnTo>
                  <a:pt x="70093" y="32452"/>
                </a:lnTo>
                <a:lnTo>
                  <a:pt x="69999" y="33962"/>
                </a:lnTo>
                <a:lnTo>
                  <a:pt x="69716" y="36981"/>
                </a:lnTo>
                <a:lnTo>
                  <a:pt x="69244" y="39999"/>
                </a:lnTo>
                <a:lnTo>
                  <a:pt x="68678" y="43018"/>
                </a:lnTo>
                <a:lnTo>
                  <a:pt x="68678" y="41226"/>
                </a:lnTo>
                <a:lnTo>
                  <a:pt x="68678" y="39433"/>
                </a:lnTo>
                <a:lnTo>
                  <a:pt x="68207" y="32452"/>
                </a:lnTo>
                <a:lnTo>
                  <a:pt x="67735" y="25754"/>
                </a:lnTo>
                <a:lnTo>
                  <a:pt x="67641" y="26320"/>
                </a:lnTo>
                <a:lnTo>
                  <a:pt x="67452" y="25000"/>
                </a:lnTo>
                <a:lnTo>
                  <a:pt x="67263" y="23679"/>
                </a:lnTo>
                <a:lnTo>
                  <a:pt x="67169" y="22264"/>
                </a:lnTo>
                <a:lnTo>
                  <a:pt x="67169" y="21038"/>
                </a:lnTo>
                <a:lnTo>
                  <a:pt x="67074" y="19905"/>
                </a:lnTo>
                <a:lnTo>
                  <a:pt x="66980" y="19622"/>
                </a:lnTo>
                <a:lnTo>
                  <a:pt x="67067" y="19277"/>
                </a:lnTo>
                <a:lnTo>
                  <a:pt x="66886" y="17830"/>
                </a:lnTo>
                <a:lnTo>
                  <a:pt x="66980" y="18962"/>
                </a:lnTo>
                <a:lnTo>
                  <a:pt x="66414" y="14434"/>
                </a:lnTo>
                <a:lnTo>
                  <a:pt x="66603" y="14811"/>
                </a:lnTo>
                <a:lnTo>
                  <a:pt x="66603" y="14623"/>
                </a:lnTo>
                <a:lnTo>
                  <a:pt x="66414" y="13113"/>
                </a:lnTo>
                <a:lnTo>
                  <a:pt x="66131" y="11321"/>
                </a:lnTo>
                <a:lnTo>
                  <a:pt x="66037" y="10849"/>
                </a:lnTo>
                <a:lnTo>
                  <a:pt x="65565" y="7264"/>
                </a:lnTo>
                <a:lnTo>
                  <a:pt x="64999" y="4811"/>
                </a:lnTo>
                <a:lnTo>
                  <a:pt x="64339" y="3113"/>
                </a:lnTo>
                <a:close/>
                <a:moveTo>
                  <a:pt x="69433" y="56131"/>
                </a:moveTo>
                <a:lnTo>
                  <a:pt x="69433" y="57169"/>
                </a:lnTo>
                <a:lnTo>
                  <a:pt x="69339" y="58112"/>
                </a:lnTo>
                <a:lnTo>
                  <a:pt x="69056" y="58867"/>
                </a:lnTo>
                <a:lnTo>
                  <a:pt x="68773" y="59527"/>
                </a:lnTo>
                <a:lnTo>
                  <a:pt x="68678" y="59622"/>
                </a:lnTo>
                <a:lnTo>
                  <a:pt x="68773" y="58773"/>
                </a:lnTo>
                <a:lnTo>
                  <a:pt x="69150" y="57452"/>
                </a:lnTo>
                <a:lnTo>
                  <a:pt x="69433" y="56131"/>
                </a:lnTo>
                <a:close/>
                <a:moveTo>
                  <a:pt x="62169" y="61508"/>
                </a:moveTo>
                <a:lnTo>
                  <a:pt x="61320" y="61697"/>
                </a:lnTo>
                <a:lnTo>
                  <a:pt x="61886" y="61508"/>
                </a:lnTo>
                <a:close/>
                <a:moveTo>
                  <a:pt x="56320" y="62357"/>
                </a:moveTo>
                <a:lnTo>
                  <a:pt x="54418" y="62578"/>
                </a:lnTo>
                <a:lnTo>
                  <a:pt x="54418" y="62578"/>
                </a:lnTo>
                <a:lnTo>
                  <a:pt x="54905" y="62546"/>
                </a:lnTo>
                <a:lnTo>
                  <a:pt x="56320" y="62357"/>
                </a:lnTo>
                <a:close/>
                <a:moveTo>
                  <a:pt x="54418" y="62578"/>
                </a:moveTo>
                <a:lnTo>
                  <a:pt x="53490" y="62640"/>
                </a:lnTo>
                <a:lnTo>
                  <a:pt x="52924" y="62735"/>
                </a:lnTo>
                <a:lnTo>
                  <a:pt x="52263" y="62829"/>
                </a:lnTo>
                <a:lnTo>
                  <a:pt x="54418" y="62578"/>
                </a:lnTo>
                <a:close/>
                <a:moveTo>
                  <a:pt x="48867" y="1793"/>
                </a:moveTo>
                <a:lnTo>
                  <a:pt x="48207" y="1981"/>
                </a:lnTo>
                <a:lnTo>
                  <a:pt x="46886" y="1981"/>
                </a:lnTo>
                <a:lnTo>
                  <a:pt x="49528" y="2076"/>
                </a:lnTo>
                <a:lnTo>
                  <a:pt x="52169" y="2076"/>
                </a:lnTo>
                <a:lnTo>
                  <a:pt x="48490" y="2264"/>
                </a:lnTo>
                <a:lnTo>
                  <a:pt x="48490" y="2264"/>
                </a:lnTo>
                <a:lnTo>
                  <a:pt x="53395" y="2170"/>
                </a:lnTo>
                <a:lnTo>
                  <a:pt x="52263" y="2264"/>
                </a:lnTo>
                <a:lnTo>
                  <a:pt x="51037" y="2359"/>
                </a:lnTo>
                <a:lnTo>
                  <a:pt x="52546" y="2453"/>
                </a:lnTo>
                <a:lnTo>
                  <a:pt x="50754" y="2453"/>
                </a:lnTo>
                <a:lnTo>
                  <a:pt x="50754" y="2547"/>
                </a:lnTo>
                <a:lnTo>
                  <a:pt x="51037" y="2547"/>
                </a:lnTo>
                <a:lnTo>
                  <a:pt x="51509" y="2642"/>
                </a:lnTo>
                <a:lnTo>
                  <a:pt x="50377" y="2736"/>
                </a:lnTo>
                <a:lnTo>
                  <a:pt x="54056" y="2642"/>
                </a:lnTo>
                <a:lnTo>
                  <a:pt x="53490" y="2642"/>
                </a:lnTo>
                <a:lnTo>
                  <a:pt x="53018" y="2453"/>
                </a:lnTo>
                <a:lnTo>
                  <a:pt x="53112" y="2359"/>
                </a:lnTo>
                <a:lnTo>
                  <a:pt x="54339" y="2359"/>
                </a:lnTo>
                <a:lnTo>
                  <a:pt x="55848" y="2453"/>
                </a:lnTo>
                <a:lnTo>
                  <a:pt x="55565" y="2547"/>
                </a:lnTo>
                <a:lnTo>
                  <a:pt x="57169" y="2642"/>
                </a:lnTo>
                <a:lnTo>
                  <a:pt x="57169" y="2642"/>
                </a:lnTo>
                <a:lnTo>
                  <a:pt x="57075" y="2547"/>
                </a:lnTo>
                <a:lnTo>
                  <a:pt x="57358" y="2359"/>
                </a:lnTo>
                <a:lnTo>
                  <a:pt x="58490" y="2264"/>
                </a:lnTo>
                <a:lnTo>
                  <a:pt x="60093" y="2170"/>
                </a:lnTo>
                <a:lnTo>
                  <a:pt x="61603" y="2264"/>
                </a:lnTo>
                <a:lnTo>
                  <a:pt x="61226" y="2264"/>
                </a:lnTo>
                <a:lnTo>
                  <a:pt x="61409" y="2301"/>
                </a:lnTo>
                <a:lnTo>
                  <a:pt x="61632" y="2284"/>
                </a:lnTo>
                <a:lnTo>
                  <a:pt x="61632" y="2284"/>
                </a:lnTo>
                <a:lnTo>
                  <a:pt x="61773" y="2378"/>
                </a:lnTo>
                <a:lnTo>
                  <a:pt x="62075" y="2453"/>
                </a:lnTo>
                <a:lnTo>
                  <a:pt x="62358" y="2736"/>
                </a:lnTo>
                <a:lnTo>
                  <a:pt x="62735" y="3208"/>
                </a:lnTo>
                <a:lnTo>
                  <a:pt x="63207" y="3774"/>
                </a:lnTo>
                <a:lnTo>
                  <a:pt x="63961" y="5189"/>
                </a:lnTo>
                <a:lnTo>
                  <a:pt x="64339" y="5944"/>
                </a:lnTo>
                <a:lnTo>
                  <a:pt x="64622" y="6698"/>
                </a:lnTo>
                <a:lnTo>
                  <a:pt x="65093" y="8491"/>
                </a:lnTo>
                <a:lnTo>
                  <a:pt x="65471" y="10472"/>
                </a:lnTo>
                <a:lnTo>
                  <a:pt x="65754" y="12547"/>
                </a:lnTo>
                <a:lnTo>
                  <a:pt x="65848" y="14623"/>
                </a:lnTo>
                <a:lnTo>
                  <a:pt x="65942" y="16792"/>
                </a:lnTo>
                <a:lnTo>
                  <a:pt x="66131" y="20660"/>
                </a:lnTo>
                <a:lnTo>
                  <a:pt x="66225" y="20283"/>
                </a:lnTo>
                <a:lnTo>
                  <a:pt x="66603" y="23019"/>
                </a:lnTo>
                <a:lnTo>
                  <a:pt x="66791" y="25000"/>
                </a:lnTo>
                <a:lnTo>
                  <a:pt x="66791" y="25660"/>
                </a:lnTo>
                <a:lnTo>
                  <a:pt x="66791" y="25849"/>
                </a:lnTo>
                <a:lnTo>
                  <a:pt x="66697" y="25943"/>
                </a:lnTo>
                <a:lnTo>
                  <a:pt x="66508" y="24905"/>
                </a:lnTo>
                <a:lnTo>
                  <a:pt x="66508" y="25566"/>
                </a:lnTo>
                <a:lnTo>
                  <a:pt x="66508" y="26792"/>
                </a:lnTo>
                <a:lnTo>
                  <a:pt x="67169" y="33490"/>
                </a:lnTo>
                <a:lnTo>
                  <a:pt x="67546" y="36698"/>
                </a:lnTo>
                <a:lnTo>
                  <a:pt x="67735" y="40188"/>
                </a:lnTo>
                <a:lnTo>
                  <a:pt x="67357" y="38867"/>
                </a:lnTo>
                <a:lnTo>
                  <a:pt x="67263" y="38584"/>
                </a:lnTo>
                <a:lnTo>
                  <a:pt x="67263" y="38679"/>
                </a:lnTo>
                <a:lnTo>
                  <a:pt x="67263" y="39339"/>
                </a:lnTo>
                <a:lnTo>
                  <a:pt x="67357" y="40660"/>
                </a:lnTo>
                <a:lnTo>
                  <a:pt x="67641" y="43962"/>
                </a:lnTo>
                <a:lnTo>
                  <a:pt x="67829" y="46226"/>
                </a:lnTo>
                <a:lnTo>
                  <a:pt x="67924" y="46980"/>
                </a:lnTo>
                <a:lnTo>
                  <a:pt x="67169" y="50943"/>
                </a:lnTo>
                <a:lnTo>
                  <a:pt x="66886" y="52829"/>
                </a:lnTo>
                <a:lnTo>
                  <a:pt x="66791" y="54716"/>
                </a:lnTo>
                <a:lnTo>
                  <a:pt x="66791" y="54810"/>
                </a:lnTo>
                <a:lnTo>
                  <a:pt x="66980" y="55376"/>
                </a:lnTo>
                <a:lnTo>
                  <a:pt x="67169" y="56980"/>
                </a:lnTo>
                <a:lnTo>
                  <a:pt x="67263" y="58395"/>
                </a:lnTo>
                <a:lnTo>
                  <a:pt x="66980" y="58867"/>
                </a:lnTo>
                <a:lnTo>
                  <a:pt x="66697" y="59150"/>
                </a:lnTo>
                <a:lnTo>
                  <a:pt x="66414" y="59339"/>
                </a:lnTo>
                <a:lnTo>
                  <a:pt x="66037" y="59433"/>
                </a:lnTo>
                <a:lnTo>
                  <a:pt x="64999" y="59622"/>
                </a:lnTo>
                <a:lnTo>
                  <a:pt x="63207" y="59905"/>
                </a:lnTo>
                <a:lnTo>
                  <a:pt x="59999" y="60565"/>
                </a:lnTo>
                <a:lnTo>
                  <a:pt x="56697" y="60942"/>
                </a:lnTo>
                <a:lnTo>
                  <a:pt x="53301" y="61225"/>
                </a:lnTo>
                <a:lnTo>
                  <a:pt x="49905" y="61508"/>
                </a:lnTo>
                <a:lnTo>
                  <a:pt x="43113" y="61791"/>
                </a:lnTo>
                <a:lnTo>
                  <a:pt x="39716" y="61980"/>
                </a:lnTo>
                <a:lnTo>
                  <a:pt x="36509" y="62169"/>
                </a:lnTo>
                <a:lnTo>
                  <a:pt x="36698" y="62074"/>
                </a:lnTo>
                <a:lnTo>
                  <a:pt x="36886" y="61886"/>
                </a:lnTo>
                <a:lnTo>
                  <a:pt x="36320" y="61886"/>
                </a:lnTo>
                <a:lnTo>
                  <a:pt x="35566" y="61980"/>
                </a:lnTo>
                <a:lnTo>
                  <a:pt x="34811" y="62074"/>
                </a:lnTo>
                <a:lnTo>
                  <a:pt x="34150" y="62169"/>
                </a:lnTo>
                <a:lnTo>
                  <a:pt x="32924" y="62074"/>
                </a:lnTo>
                <a:lnTo>
                  <a:pt x="31132" y="62263"/>
                </a:lnTo>
                <a:lnTo>
                  <a:pt x="26886" y="62640"/>
                </a:lnTo>
                <a:lnTo>
                  <a:pt x="24528" y="62923"/>
                </a:lnTo>
                <a:lnTo>
                  <a:pt x="22264" y="63112"/>
                </a:lnTo>
                <a:lnTo>
                  <a:pt x="19151" y="63112"/>
                </a:lnTo>
                <a:lnTo>
                  <a:pt x="18302" y="63018"/>
                </a:lnTo>
                <a:lnTo>
                  <a:pt x="19056" y="63018"/>
                </a:lnTo>
                <a:lnTo>
                  <a:pt x="19905" y="62923"/>
                </a:lnTo>
                <a:lnTo>
                  <a:pt x="21604" y="62546"/>
                </a:lnTo>
                <a:lnTo>
                  <a:pt x="21604" y="62546"/>
                </a:lnTo>
                <a:lnTo>
                  <a:pt x="19905" y="62640"/>
                </a:lnTo>
                <a:lnTo>
                  <a:pt x="18207" y="62640"/>
                </a:lnTo>
                <a:lnTo>
                  <a:pt x="14811" y="62735"/>
                </a:lnTo>
                <a:lnTo>
                  <a:pt x="14528" y="62829"/>
                </a:lnTo>
                <a:lnTo>
                  <a:pt x="6509" y="62735"/>
                </a:lnTo>
                <a:lnTo>
                  <a:pt x="6415" y="61886"/>
                </a:lnTo>
                <a:lnTo>
                  <a:pt x="6415" y="61603"/>
                </a:lnTo>
                <a:lnTo>
                  <a:pt x="6509" y="61508"/>
                </a:lnTo>
                <a:lnTo>
                  <a:pt x="6698" y="61980"/>
                </a:lnTo>
                <a:lnTo>
                  <a:pt x="6509" y="58112"/>
                </a:lnTo>
                <a:lnTo>
                  <a:pt x="6321" y="54244"/>
                </a:lnTo>
                <a:lnTo>
                  <a:pt x="6038" y="50471"/>
                </a:lnTo>
                <a:lnTo>
                  <a:pt x="5943" y="48490"/>
                </a:lnTo>
                <a:lnTo>
                  <a:pt x="5943" y="47924"/>
                </a:lnTo>
                <a:lnTo>
                  <a:pt x="5849" y="46414"/>
                </a:lnTo>
                <a:lnTo>
                  <a:pt x="5943" y="44811"/>
                </a:lnTo>
                <a:lnTo>
                  <a:pt x="6132" y="41414"/>
                </a:lnTo>
                <a:lnTo>
                  <a:pt x="6132" y="39622"/>
                </a:lnTo>
                <a:lnTo>
                  <a:pt x="6132" y="38018"/>
                </a:lnTo>
                <a:lnTo>
                  <a:pt x="5849" y="36415"/>
                </a:lnTo>
                <a:lnTo>
                  <a:pt x="5660" y="35754"/>
                </a:lnTo>
                <a:lnTo>
                  <a:pt x="5472" y="35094"/>
                </a:lnTo>
                <a:lnTo>
                  <a:pt x="5566" y="35849"/>
                </a:lnTo>
                <a:lnTo>
                  <a:pt x="5660" y="36698"/>
                </a:lnTo>
                <a:lnTo>
                  <a:pt x="5566" y="38301"/>
                </a:lnTo>
                <a:lnTo>
                  <a:pt x="5283" y="35566"/>
                </a:lnTo>
                <a:lnTo>
                  <a:pt x="4811" y="32452"/>
                </a:lnTo>
                <a:lnTo>
                  <a:pt x="4717" y="30943"/>
                </a:lnTo>
                <a:lnTo>
                  <a:pt x="4623" y="29434"/>
                </a:lnTo>
                <a:lnTo>
                  <a:pt x="4717" y="28113"/>
                </a:lnTo>
                <a:lnTo>
                  <a:pt x="5000" y="26886"/>
                </a:lnTo>
                <a:lnTo>
                  <a:pt x="4906" y="24717"/>
                </a:lnTo>
                <a:lnTo>
                  <a:pt x="5000" y="25283"/>
                </a:lnTo>
                <a:lnTo>
                  <a:pt x="5000" y="24811"/>
                </a:lnTo>
                <a:lnTo>
                  <a:pt x="5000" y="24339"/>
                </a:lnTo>
                <a:lnTo>
                  <a:pt x="4906" y="23302"/>
                </a:lnTo>
                <a:lnTo>
                  <a:pt x="4811" y="21981"/>
                </a:lnTo>
                <a:lnTo>
                  <a:pt x="4623" y="20283"/>
                </a:lnTo>
                <a:lnTo>
                  <a:pt x="4340" y="19528"/>
                </a:lnTo>
                <a:lnTo>
                  <a:pt x="4057" y="18679"/>
                </a:lnTo>
                <a:lnTo>
                  <a:pt x="4057" y="18773"/>
                </a:lnTo>
                <a:lnTo>
                  <a:pt x="4245" y="28868"/>
                </a:lnTo>
                <a:lnTo>
                  <a:pt x="4623" y="38962"/>
                </a:lnTo>
                <a:lnTo>
                  <a:pt x="4528" y="38490"/>
                </a:lnTo>
                <a:lnTo>
                  <a:pt x="4528" y="39528"/>
                </a:lnTo>
                <a:lnTo>
                  <a:pt x="4528" y="41980"/>
                </a:lnTo>
                <a:lnTo>
                  <a:pt x="4528" y="43301"/>
                </a:lnTo>
                <a:lnTo>
                  <a:pt x="4434" y="44622"/>
                </a:lnTo>
                <a:lnTo>
                  <a:pt x="4434" y="46037"/>
                </a:lnTo>
                <a:lnTo>
                  <a:pt x="4434" y="47358"/>
                </a:lnTo>
                <a:lnTo>
                  <a:pt x="4340" y="49056"/>
                </a:lnTo>
                <a:lnTo>
                  <a:pt x="4245" y="50848"/>
                </a:lnTo>
                <a:lnTo>
                  <a:pt x="4151" y="54716"/>
                </a:lnTo>
                <a:lnTo>
                  <a:pt x="4340" y="58773"/>
                </a:lnTo>
                <a:lnTo>
                  <a:pt x="4528" y="60754"/>
                </a:lnTo>
                <a:lnTo>
                  <a:pt x="4811" y="62640"/>
                </a:lnTo>
                <a:lnTo>
                  <a:pt x="2170" y="62546"/>
                </a:lnTo>
                <a:lnTo>
                  <a:pt x="2264" y="58207"/>
                </a:lnTo>
                <a:lnTo>
                  <a:pt x="2359" y="53773"/>
                </a:lnTo>
                <a:lnTo>
                  <a:pt x="2547" y="49433"/>
                </a:lnTo>
                <a:lnTo>
                  <a:pt x="2830" y="45094"/>
                </a:lnTo>
                <a:lnTo>
                  <a:pt x="2736" y="45094"/>
                </a:lnTo>
                <a:lnTo>
                  <a:pt x="2925" y="41509"/>
                </a:lnTo>
                <a:lnTo>
                  <a:pt x="2925" y="42263"/>
                </a:lnTo>
                <a:lnTo>
                  <a:pt x="3208" y="34245"/>
                </a:lnTo>
                <a:lnTo>
                  <a:pt x="3774" y="30566"/>
                </a:lnTo>
                <a:lnTo>
                  <a:pt x="3208" y="31981"/>
                </a:lnTo>
                <a:lnTo>
                  <a:pt x="3113" y="31698"/>
                </a:lnTo>
                <a:lnTo>
                  <a:pt x="3113" y="31226"/>
                </a:lnTo>
                <a:lnTo>
                  <a:pt x="3208" y="30471"/>
                </a:lnTo>
                <a:lnTo>
                  <a:pt x="3113" y="30943"/>
                </a:lnTo>
                <a:lnTo>
                  <a:pt x="3208" y="29528"/>
                </a:lnTo>
                <a:lnTo>
                  <a:pt x="3396" y="28019"/>
                </a:lnTo>
                <a:lnTo>
                  <a:pt x="3491" y="27075"/>
                </a:lnTo>
                <a:lnTo>
                  <a:pt x="3585" y="26886"/>
                </a:lnTo>
                <a:lnTo>
                  <a:pt x="3585" y="27075"/>
                </a:lnTo>
                <a:lnTo>
                  <a:pt x="3585" y="27736"/>
                </a:lnTo>
                <a:lnTo>
                  <a:pt x="3774" y="26132"/>
                </a:lnTo>
                <a:lnTo>
                  <a:pt x="3774" y="21887"/>
                </a:lnTo>
                <a:lnTo>
                  <a:pt x="3774" y="19717"/>
                </a:lnTo>
                <a:lnTo>
                  <a:pt x="3868" y="17547"/>
                </a:lnTo>
                <a:lnTo>
                  <a:pt x="3774" y="16321"/>
                </a:lnTo>
                <a:lnTo>
                  <a:pt x="3679" y="15094"/>
                </a:lnTo>
                <a:lnTo>
                  <a:pt x="3679" y="12547"/>
                </a:lnTo>
                <a:lnTo>
                  <a:pt x="3868" y="9906"/>
                </a:lnTo>
                <a:lnTo>
                  <a:pt x="4151" y="7359"/>
                </a:lnTo>
                <a:lnTo>
                  <a:pt x="4057" y="15566"/>
                </a:lnTo>
                <a:lnTo>
                  <a:pt x="4245" y="16132"/>
                </a:lnTo>
                <a:lnTo>
                  <a:pt x="4245" y="14717"/>
                </a:lnTo>
                <a:lnTo>
                  <a:pt x="4245" y="14151"/>
                </a:lnTo>
                <a:lnTo>
                  <a:pt x="4151" y="14623"/>
                </a:lnTo>
                <a:lnTo>
                  <a:pt x="4151" y="13208"/>
                </a:lnTo>
                <a:lnTo>
                  <a:pt x="4151" y="11792"/>
                </a:lnTo>
                <a:lnTo>
                  <a:pt x="4245" y="9057"/>
                </a:lnTo>
                <a:lnTo>
                  <a:pt x="4340" y="9434"/>
                </a:lnTo>
                <a:lnTo>
                  <a:pt x="4434" y="8208"/>
                </a:lnTo>
                <a:lnTo>
                  <a:pt x="4717" y="7264"/>
                </a:lnTo>
                <a:lnTo>
                  <a:pt x="5000" y="6415"/>
                </a:lnTo>
                <a:lnTo>
                  <a:pt x="5472" y="5755"/>
                </a:lnTo>
                <a:lnTo>
                  <a:pt x="6038" y="5661"/>
                </a:lnTo>
                <a:lnTo>
                  <a:pt x="6226" y="5661"/>
                </a:lnTo>
                <a:lnTo>
                  <a:pt x="6038" y="6132"/>
                </a:lnTo>
                <a:lnTo>
                  <a:pt x="5849" y="6698"/>
                </a:lnTo>
                <a:lnTo>
                  <a:pt x="5849" y="7359"/>
                </a:lnTo>
                <a:lnTo>
                  <a:pt x="6038" y="8019"/>
                </a:lnTo>
                <a:lnTo>
                  <a:pt x="5943" y="8774"/>
                </a:lnTo>
                <a:lnTo>
                  <a:pt x="6038" y="10566"/>
                </a:lnTo>
                <a:lnTo>
                  <a:pt x="6038" y="11698"/>
                </a:lnTo>
                <a:lnTo>
                  <a:pt x="6132" y="12547"/>
                </a:lnTo>
                <a:lnTo>
                  <a:pt x="6038" y="10377"/>
                </a:lnTo>
                <a:lnTo>
                  <a:pt x="6038" y="8208"/>
                </a:lnTo>
                <a:lnTo>
                  <a:pt x="6226" y="8679"/>
                </a:lnTo>
                <a:lnTo>
                  <a:pt x="6321" y="6793"/>
                </a:lnTo>
                <a:lnTo>
                  <a:pt x="6415" y="5944"/>
                </a:lnTo>
                <a:lnTo>
                  <a:pt x="6415" y="5849"/>
                </a:lnTo>
                <a:lnTo>
                  <a:pt x="6415" y="5566"/>
                </a:lnTo>
                <a:lnTo>
                  <a:pt x="8208" y="5283"/>
                </a:lnTo>
                <a:lnTo>
                  <a:pt x="9906" y="5000"/>
                </a:lnTo>
                <a:lnTo>
                  <a:pt x="11604" y="4623"/>
                </a:lnTo>
                <a:lnTo>
                  <a:pt x="13302" y="4340"/>
                </a:lnTo>
                <a:lnTo>
                  <a:pt x="13302" y="4340"/>
                </a:lnTo>
                <a:lnTo>
                  <a:pt x="11226" y="4623"/>
                </a:lnTo>
                <a:lnTo>
                  <a:pt x="9434" y="4906"/>
                </a:lnTo>
                <a:lnTo>
                  <a:pt x="6415" y="5472"/>
                </a:lnTo>
                <a:lnTo>
                  <a:pt x="6415" y="5283"/>
                </a:lnTo>
                <a:lnTo>
                  <a:pt x="6321" y="5472"/>
                </a:lnTo>
                <a:lnTo>
                  <a:pt x="5472" y="5661"/>
                </a:lnTo>
                <a:lnTo>
                  <a:pt x="5660" y="5472"/>
                </a:lnTo>
                <a:lnTo>
                  <a:pt x="6415" y="5283"/>
                </a:lnTo>
                <a:lnTo>
                  <a:pt x="5849" y="5283"/>
                </a:lnTo>
                <a:lnTo>
                  <a:pt x="6226" y="5000"/>
                </a:lnTo>
                <a:lnTo>
                  <a:pt x="6509" y="4717"/>
                </a:lnTo>
                <a:lnTo>
                  <a:pt x="6509" y="4717"/>
                </a:lnTo>
                <a:lnTo>
                  <a:pt x="6415" y="5283"/>
                </a:lnTo>
                <a:lnTo>
                  <a:pt x="6415" y="5283"/>
                </a:lnTo>
                <a:lnTo>
                  <a:pt x="6887" y="4811"/>
                </a:lnTo>
                <a:lnTo>
                  <a:pt x="7453" y="4340"/>
                </a:lnTo>
                <a:lnTo>
                  <a:pt x="8113" y="4151"/>
                </a:lnTo>
                <a:lnTo>
                  <a:pt x="8962" y="3962"/>
                </a:lnTo>
                <a:lnTo>
                  <a:pt x="9811" y="3868"/>
                </a:lnTo>
                <a:lnTo>
                  <a:pt x="10755" y="3868"/>
                </a:lnTo>
                <a:lnTo>
                  <a:pt x="12830" y="3962"/>
                </a:lnTo>
                <a:lnTo>
                  <a:pt x="15189" y="4151"/>
                </a:lnTo>
                <a:lnTo>
                  <a:pt x="15189" y="4151"/>
                </a:lnTo>
                <a:lnTo>
                  <a:pt x="15755" y="4057"/>
                </a:lnTo>
                <a:lnTo>
                  <a:pt x="18113" y="3585"/>
                </a:lnTo>
                <a:lnTo>
                  <a:pt x="21037" y="2925"/>
                </a:lnTo>
                <a:lnTo>
                  <a:pt x="24151" y="2453"/>
                </a:lnTo>
                <a:lnTo>
                  <a:pt x="24811" y="2736"/>
                </a:lnTo>
                <a:lnTo>
                  <a:pt x="25660" y="2925"/>
                </a:lnTo>
                <a:lnTo>
                  <a:pt x="22075" y="3585"/>
                </a:lnTo>
                <a:lnTo>
                  <a:pt x="19717" y="3962"/>
                </a:lnTo>
                <a:lnTo>
                  <a:pt x="21509" y="3774"/>
                </a:lnTo>
                <a:lnTo>
                  <a:pt x="23302" y="3585"/>
                </a:lnTo>
                <a:lnTo>
                  <a:pt x="23207" y="3617"/>
                </a:lnTo>
                <a:lnTo>
                  <a:pt x="23207" y="3617"/>
                </a:lnTo>
                <a:lnTo>
                  <a:pt x="21698" y="3868"/>
                </a:lnTo>
                <a:lnTo>
                  <a:pt x="20000" y="4151"/>
                </a:lnTo>
                <a:lnTo>
                  <a:pt x="26320" y="3491"/>
                </a:lnTo>
                <a:lnTo>
                  <a:pt x="29434" y="3113"/>
                </a:lnTo>
                <a:lnTo>
                  <a:pt x="32547" y="2925"/>
                </a:lnTo>
                <a:lnTo>
                  <a:pt x="32547" y="2925"/>
                </a:lnTo>
                <a:lnTo>
                  <a:pt x="31320" y="3208"/>
                </a:lnTo>
                <a:lnTo>
                  <a:pt x="32452" y="3113"/>
                </a:lnTo>
                <a:lnTo>
                  <a:pt x="33679" y="2925"/>
                </a:lnTo>
                <a:lnTo>
                  <a:pt x="34811" y="2830"/>
                </a:lnTo>
                <a:lnTo>
                  <a:pt x="36037" y="2736"/>
                </a:lnTo>
                <a:lnTo>
                  <a:pt x="35754" y="2736"/>
                </a:lnTo>
                <a:lnTo>
                  <a:pt x="35754" y="2642"/>
                </a:lnTo>
                <a:lnTo>
                  <a:pt x="36226" y="2642"/>
                </a:lnTo>
                <a:lnTo>
                  <a:pt x="36415" y="2547"/>
                </a:lnTo>
                <a:lnTo>
                  <a:pt x="34905" y="2547"/>
                </a:lnTo>
                <a:lnTo>
                  <a:pt x="35660" y="2453"/>
                </a:lnTo>
                <a:lnTo>
                  <a:pt x="36132" y="2453"/>
                </a:lnTo>
                <a:lnTo>
                  <a:pt x="37358" y="2359"/>
                </a:lnTo>
                <a:lnTo>
                  <a:pt x="37830" y="2359"/>
                </a:lnTo>
                <a:lnTo>
                  <a:pt x="38207" y="2264"/>
                </a:lnTo>
                <a:lnTo>
                  <a:pt x="36509" y="2359"/>
                </a:lnTo>
                <a:lnTo>
                  <a:pt x="36509" y="2359"/>
                </a:lnTo>
                <a:lnTo>
                  <a:pt x="38207" y="2170"/>
                </a:lnTo>
                <a:lnTo>
                  <a:pt x="39811" y="2170"/>
                </a:lnTo>
                <a:lnTo>
                  <a:pt x="40188" y="2264"/>
                </a:lnTo>
                <a:lnTo>
                  <a:pt x="39905" y="2076"/>
                </a:lnTo>
                <a:lnTo>
                  <a:pt x="41603" y="2076"/>
                </a:lnTo>
                <a:lnTo>
                  <a:pt x="41037" y="2170"/>
                </a:lnTo>
                <a:lnTo>
                  <a:pt x="43773" y="2076"/>
                </a:lnTo>
                <a:lnTo>
                  <a:pt x="43207" y="2076"/>
                </a:lnTo>
                <a:lnTo>
                  <a:pt x="44528" y="1981"/>
                </a:lnTo>
                <a:lnTo>
                  <a:pt x="44811" y="1981"/>
                </a:lnTo>
                <a:lnTo>
                  <a:pt x="45094" y="1887"/>
                </a:lnTo>
                <a:lnTo>
                  <a:pt x="45754" y="1887"/>
                </a:lnTo>
                <a:lnTo>
                  <a:pt x="47263" y="1793"/>
                </a:lnTo>
                <a:close/>
                <a:moveTo>
                  <a:pt x="52263" y="65754"/>
                </a:moveTo>
                <a:lnTo>
                  <a:pt x="51792" y="65848"/>
                </a:lnTo>
                <a:lnTo>
                  <a:pt x="51697" y="65848"/>
                </a:lnTo>
                <a:lnTo>
                  <a:pt x="48867" y="66131"/>
                </a:lnTo>
                <a:lnTo>
                  <a:pt x="50565" y="65848"/>
                </a:lnTo>
                <a:lnTo>
                  <a:pt x="52263" y="65754"/>
                </a:lnTo>
                <a:close/>
                <a:moveTo>
                  <a:pt x="66697" y="61037"/>
                </a:moveTo>
                <a:lnTo>
                  <a:pt x="66603" y="61131"/>
                </a:lnTo>
                <a:lnTo>
                  <a:pt x="65848" y="61414"/>
                </a:lnTo>
                <a:lnTo>
                  <a:pt x="64999" y="61603"/>
                </a:lnTo>
                <a:lnTo>
                  <a:pt x="63018" y="61791"/>
                </a:lnTo>
                <a:lnTo>
                  <a:pt x="64905" y="61697"/>
                </a:lnTo>
                <a:lnTo>
                  <a:pt x="66508" y="61320"/>
                </a:lnTo>
                <a:lnTo>
                  <a:pt x="66037" y="61980"/>
                </a:lnTo>
                <a:lnTo>
                  <a:pt x="65471" y="62546"/>
                </a:lnTo>
                <a:lnTo>
                  <a:pt x="64810" y="63018"/>
                </a:lnTo>
                <a:lnTo>
                  <a:pt x="64056" y="63301"/>
                </a:lnTo>
                <a:lnTo>
                  <a:pt x="63301" y="63584"/>
                </a:lnTo>
                <a:lnTo>
                  <a:pt x="62452" y="63772"/>
                </a:lnTo>
                <a:lnTo>
                  <a:pt x="61509" y="63961"/>
                </a:lnTo>
                <a:lnTo>
                  <a:pt x="60565" y="64055"/>
                </a:lnTo>
                <a:lnTo>
                  <a:pt x="58678" y="64150"/>
                </a:lnTo>
                <a:lnTo>
                  <a:pt x="53018" y="64150"/>
                </a:lnTo>
                <a:lnTo>
                  <a:pt x="46037" y="64810"/>
                </a:lnTo>
                <a:lnTo>
                  <a:pt x="39528" y="65282"/>
                </a:lnTo>
                <a:lnTo>
                  <a:pt x="36320" y="65471"/>
                </a:lnTo>
                <a:lnTo>
                  <a:pt x="33018" y="65659"/>
                </a:lnTo>
                <a:lnTo>
                  <a:pt x="29622" y="65754"/>
                </a:lnTo>
                <a:lnTo>
                  <a:pt x="23962" y="65754"/>
                </a:lnTo>
                <a:lnTo>
                  <a:pt x="21698" y="65942"/>
                </a:lnTo>
                <a:lnTo>
                  <a:pt x="17264" y="66225"/>
                </a:lnTo>
                <a:lnTo>
                  <a:pt x="17830" y="66037"/>
                </a:lnTo>
                <a:lnTo>
                  <a:pt x="16698" y="65942"/>
                </a:lnTo>
                <a:lnTo>
                  <a:pt x="16509" y="65942"/>
                </a:lnTo>
                <a:lnTo>
                  <a:pt x="15094" y="66037"/>
                </a:lnTo>
                <a:lnTo>
                  <a:pt x="15660" y="66131"/>
                </a:lnTo>
                <a:lnTo>
                  <a:pt x="16132" y="66037"/>
                </a:lnTo>
                <a:lnTo>
                  <a:pt x="15943" y="66131"/>
                </a:lnTo>
                <a:lnTo>
                  <a:pt x="16604" y="66225"/>
                </a:lnTo>
                <a:lnTo>
                  <a:pt x="14434" y="66320"/>
                </a:lnTo>
                <a:lnTo>
                  <a:pt x="12170" y="66414"/>
                </a:lnTo>
                <a:lnTo>
                  <a:pt x="13773" y="66225"/>
                </a:lnTo>
                <a:lnTo>
                  <a:pt x="15000" y="66037"/>
                </a:lnTo>
                <a:lnTo>
                  <a:pt x="12453" y="66225"/>
                </a:lnTo>
                <a:lnTo>
                  <a:pt x="11604" y="66320"/>
                </a:lnTo>
                <a:lnTo>
                  <a:pt x="11604" y="66225"/>
                </a:lnTo>
                <a:lnTo>
                  <a:pt x="11887" y="66225"/>
                </a:lnTo>
                <a:lnTo>
                  <a:pt x="12736" y="66037"/>
                </a:lnTo>
                <a:lnTo>
                  <a:pt x="9906" y="66225"/>
                </a:lnTo>
                <a:lnTo>
                  <a:pt x="8962" y="66414"/>
                </a:lnTo>
                <a:lnTo>
                  <a:pt x="10000" y="66414"/>
                </a:lnTo>
                <a:lnTo>
                  <a:pt x="8396" y="66697"/>
                </a:lnTo>
                <a:lnTo>
                  <a:pt x="7830" y="66697"/>
                </a:lnTo>
                <a:lnTo>
                  <a:pt x="7358" y="66603"/>
                </a:lnTo>
                <a:lnTo>
                  <a:pt x="7075" y="66414"/>
                </a:lnTo>
                <a:lnTo>
                  <a:pt x="6792" y="66131"/>
                </a:lnTo>
                <a:lnTo>
                  <a:pt x="6604" y="65565"/>
                </a:lnTo>
                <a:lnTo>
                  <a:pt x="6604" y="64810"/>
                </a:lnTo>
                <a:lnTo>
                  <a:pt x="6415" y="66225"/>
                </a:lnTo>
                <a:lnTo>
                  <a:pt x="6509" y="64527"/>
                </a:lnTo>
                <a:lnTo>
                  <a:pt x="20188" y="64433"/>
                </a:lnTo>
                <a:lnTo>
                  <a:pt x="20188" y="64433"/>
                </a:lnTo>
                <a:lnTo>
                  <a:pt x="19434" y="64621"/>
                </a:lnTo>
                <a:lnTo>
                  <a:pt x="23585" y="64527"/>
                </a:lnTo>
                <a:lnTo>
                  <a:pt x="25660" y="64433"/>
                </a:lnTo>
                <a:lnTo>
                  <a:pt x="27641" y="64338"/>
                </a:lnTo>
                <a:lnTo>
                  <a:pt x="25754" y="64244"/>
                </a:lnTo>
                <a:lnTo>
                  <a:pt x="31132" y="63772"/>
                </a:lnTo>
                <a:lnTo>
                  <a:pt x="36698" y="63301"/>
                </a:lnTo>
                <a:lnTo>
                  <a:pt x="42264" y="62829"/>
                </a:lnTo>
                <a:lnTo>
                  <a:pt x="47830" y="62640"/>
                </a:lnTo>
                <a:lnTo>
                  <a:pt x="46414" y="62829"/>
                </a:lnTo>
                <a:lnTo>
                  <a:pt x="44999" y="63018"/>
                </a:lnTo>
                <a:lnTo>
                  <a:pt x="48867" y="62735"/>
                </a:lnTo>
                <a:lnTo>
                  <a:pt x="52358" y="62452"/>
                </a:lnTo>
                <a:lnTo>
                  <a:pt x="53207" y="62357"/>
                </a:lnTo>
                <a:lnTo>
                  <a:pt x="52452" y="62452"/>
                </a:lnTo>
                <a:lnTo>
                  <a:pt x="55660" y="62169"/>
                </a:lnTo>
                <a:lnTo>
                  <a:pt x="54056" y="62357"/>
                </a:lnTo>
                <a:lnTo>
                  <a:pt x="56320" y="62357"/>
                </a:lnTo>
                <a:lnTo>
                  <a:pt x="58395" y="62169"/>
                </a:lnTo>
                <a:lnTo>
                  <a:pt x="60471" y="61980"/>
                </a:lnTo>
                <a:lnTo>
                  <a:pt x="64622" y="61508"/>
                </a:lnTo>
                <a:lnTo>
                  <a:pt x="63584" y="61508"/>
                </a:lnTo>
                <a:lnTo>
                  <a:pt x="65188" y="61320"/>
                </a:lnTo>
                <a:lnTo>
                  <a:pt x="65942" y="61225"/>
                </a:lnTo>
                <a:lnTo>
                  <a:pt x="66697" y="61037"/>
                </a:lnTo>
                <a:close/>
                <a:moveTo>
                  <a:pt x="56131" y="0"/>
                </a:moveTo>
                <a:lnTo>
                  <a:pt x="54056" y="95"/>
                </a:lnTo>
                <a:lnTo>
                  <a:pt x="49999" y="472"/>
                </a:lnTo>
                <a:lnTo>
                  <a:pt x="49905" y="472"/>
                </a:lnTo>
                <a:lnTo>
                  <a:pt x="50188" y="378"/>
                </a:lnTo>
                <a:lnTo>
                  <a:pt x="46131" y="378"/>
                </a:lnTo>
                <a:lnTo>
                  <a:pt x="44999" y="566"/>
                </a:lnTo>
                <a:lnTo>
                  <a:pt x="45848" y="661"/>
                </a:lnTo>
                <a:lnTo>
                  <a:pt x="45848" y="661"/>
                </a:lnTo>
                <a:lnTo>
                  <a:pt x="45094" y="566"/>
                </a:lnTo>
                <a:lnTo>
                  <a:pt x="46037" y="661"/>
                </a:lnTo>
                <a:lnTo>
                  <a:pt x="45943" y="661"/>
                </a:lnTo>
                <a:lnTo>
                  <a:pt x="40377" y="849"/>
                </a:lnTo>
                <a:lnTo>
                  <a:pt x="34622" y="1038"/>
                </a:lnTo>
                <a:lnTo>
                  <a:pt x="34245" y="1038"/>
                </a:lnTo>
                <a:lnTo>
                  <a:pt x="30943" y="1227"/>
                </a:lnTo>
                <a:lnTo>
                  <a:pt x="29905" y="1132"/>
                </a:lnTo>
                <a:lnTo>
                  <a:pt x="28679" y="1227"/>
                </a:lnTo>
                <a:lnTo>
                  <a:pt x="26132" y="1510"/>
                </a:lnTo>
                <a:lnTo>
                  <a:pt x="20566" y="1887"/>
                </a:lnTo>
                <a:lnTo>
                  <a:pt x="20094" y="1887"/>
                </a:lnTo>
                <a:lnTo>
                  <a:pt x="19434" y="1793"/>
                </a:lnTo>
                <a:lnTo>
                  <a:pt x="19245" y="1793"/>
                </a:lnTo>
                <a:lnTo>
                  <a:pt x="19434" y="1887"/>
                </a:lnTo>
                <a:lnTo>
                  <a:pt x="19811" y="1981"/>
                </a:lnTo>
                <a:lnTo>
                  <a:pt x="17453" y="2170"/>
                </a:lnTo>
                <a:lnTo>
                  <a:pt x="12830" y="2170"/>
                </a:lnTo>
                <a:lnTo>
                  <a:pt x="11415" y="2359"/>
                </a:lnTo>
                <a:lnTo>
                  <a:pt x="8962" y="2547"/>
                </a:lnTo>
                <a:lnTo>
                  <a:pt x="8113" y="3113"/>
                </a:lnTo>
                <a:lnTo>
                  <a:pt x="7170" y="3302"/>
                </a:lnTo>
                <a:lnTo>
                  <a:pt x="5377" y="3679"/>
                </a:lnTo>
                <a:lnTo>
                  <a:pt x="4245" y="3868"/>
                </a:lnTo>
                <a:lnTo>
                  <a:pt x="4245" y="3113"/>
                </a:lnTo>
                <a:lnTo>
                  <a:pt x="4151" y="3868"/>
                </a:lnTo>
                <a:lnTo>
                  <a:pt x="3774" y="4057"/>
                </a:lnTo>
                <a:lnTo>
                  <a:pt x="3585" y="4151"/>
                </a:lnTo>
                <a:lnTo>
                  <a:pt x="3396" y="4340"/>
                </a:lnTo>
                <a:lnTo>
                  <a:pt x="3208" y="4623"/>
                </a:lnTo>
                <a:lnTo>
                  <a:pt x="2925" y="5472"/>
                </a:lnTo>
                <a:lnTo>
                  <a:pt x="2453" y="7076"/>
                </a:lnTo>
                <a:lnTo>
                  <a:pt x="2264" y="7830"/>
                </a:lnTo>
                <a:lnTo>
                  <a:pt x="2076" y="8585"/>
                </a:lnTo>
                <a:lnTo>
                  <a:pt x="1793" y="10283"/>
                </a:lnTo>
                <a:lnTo>
                  <a:pt x="1698" y="12075"/>
                </a:lnTo>
                <a:lnTo>
                  <a:pt x="1698" y="13868"/>
                </a:lnTo>
                <a:lnTo>
                  <a:pt x="1793" y="17547"/>
                </a:lnTo>
                <a:lnTo>
                  <a:pt x="1793" y="19339"/>
                </a:lnTo>
                <a:lnTo>
                  <a:pt x="1793" y="20943"/>
                </a:lnTo>
                <a:lnTo>
                  <a:pt x="849" y="42735"/>
                </a:lnTo>
                <a:lnTo>
                  <a:pt x="0" y="64527"/>
                </a:lnTo>
                <a:lnTo>
                  <a:pt x="5094" y="64527"/>
                </a:lnTo>
                <a:lnTo>
                  <a:pt x="5377" y="66131"/>
                </a:lnTo>
                <a:lnTo>
                  <a:pt x="5472" y="66603"/>
                </a:lnTo>
                <a:lnTo>
                  <a:pt x="5755" y="66980"/>
                </a:lnTo>
                <a:lnTo>
                  <a:pt x="6038" y="67263"/>
                </a:lnTo>
                <a:lnTo>
                  <a:pt x="6415" y="67546"/>
                </a:lnTo>
                <a:lnTo>
                  <a:pt x="7736" y="67923"/>
                </a:lnTo>
                <a:lnTo>
                  <a:pt x="9057" y="68206"/>
                </a:lnTo>
                <a:lnTo>
                  <a:pt x="10377" y="68395"/>
                </a:lnTo>
                <a:lnTo>
                  <a:pt x="11887" y="68584"/>
                </a:lnTo>
                <a:lnTo>
                  <a:pt x="16887" y="68584"/>
                </a:lnTo>
                <a:lnTo>
                  <a:pt x="20377" y="68301"/>
                </a:lnTo>
                <a:lnTo>
                  <a:pt x="27547" y="67640"/>
                </a:lnTo>
                <a:lnTo>
                  <a:pt x="30849" y="67357"/>
                </a:lnTo>
                <a:lnTo>
                  <a:pt x="33867" y="67169"/>
                </a:lnTo>
                <a:lnTo>
                  <a:pt x="38396" y="66980"/>
                </a:lnTo>
                <a:lnTo>
                  <a:pt x="42924" y="66603"/>
                </a:lnTo>
                <a:lnTo>
                  <a:pt x="51792" y="65942"/>
                </a:lnTo>
                <a:lnTo>
                  <a:pt x="53112" y="65754"/>
                </a:lnTo>
                <a:lnTo>
                  <a:pt x="53301" y="65754"/>
                </a:lnTo>
                <a:lnTo>
                  <a:pt x="55282" y="65565"/>
                </a:lnTo>
                <a:lnTo>
                  <a:pt x="61697" y="64999"/>
                </a:lnTo>
                <a:lnTo>
                  <a:pt x="62546" y="64905"/>
                </a:lnTo>
                <a:lnTo>
                  <a:pt x="64716" y="64810"/>
                </a:lnTo>
                <a:lnTo>
                  <a:pt x="60943" y="65376"/>
                </a:lnTo>
                <a:lnTo>
                  <a:pt x="64433" y="65093"/>
                </a:lnTo>
                <a:lnTo>
                  <a:pt x="65754" y="64810"/>
                </a:lnTo>
                <a:lnTo>
                  <a:pt x="66225" y="64716"/>
                </a:lnTo>
                <a:lnTo>
                  <a:pt x="66697" y="64527"/>
                </a:lnTo>
                <a:lnTo>
                  <a:pt x="67169" y="64244"/>
                </a:lnTo>
                <a:lnTo>
                  <a:pt x="67452" y="63867"/>
                </a:lnTo>
                <a:lnTo>
                  <a:pt x="67829" y="63489"/>
                </a:lnTo>
                <a:lnTo>
                  <a:pt x="68018" y="63018"/>
                </a:lnTo>
                <a:lnTo>
                  <a:pt x="68301" y="62452"/>
                </a:lnTo>
                <a:lnTo>
                  <a:pt x="68490" y="61791"/>
                </a:lnTo>
                <a:lnTo>
                  <a:pt x="68678" y="60093"/>
                </a:lnTo>
                <a:lnTo>
                  <a:pt x="68961" y="59622"/>
                </a:lnTo>
                <a:lnTo>
                  <a:pt x="69150" y="59056"/>
                </a:lnTo>
                <a:lnTo>
                  <a:pt x="69339" y="58490"/>
                </a:lnTo>
                <a:lnTo>
                  <a:pt x="69433" y="57829"/>
                </a:lnTo>
                <a:lnTo>
                  <a:pt x="69527" y="56225"/>
                </a:lnTo>
                <a:lnTo>
                  <a:pt x="69527" y="54622"/>
                </a:lnTo>
                <a:lnTo>
                  <a:pt x="69339" y="54150"/>
                </a:lnTo>
                <a:lnTo>
                  <a:pt x="69244" y="52358"/>
                </a:lnTo>
                <a:lnTo>
                  <a:pt x="69999" y="46980"/>
                </a:lnTo>
                <a:lnTo>
                  <a:pt x="70754" y="41792"/>
                </a:lnTo>
                <a:lnTo>
                  <a:pt x="71414" y="36603"/>
                </a:lnTo>
                <a:lnTo>
                  <a:pt x="71697" y="34150"/>
                </a:lnTo>
                <a:lnTo>
                  <a:pt x="71886" y="31698"/>
                </a:lnTo>
                <a:lnTo>
                  <a:pt x="71603" y="33113"/>
                </a:lnTo>
                <a:lnTo>
                  <a:pt x="71603" y="32264"/>
                </a:lnTo>
                <a:lnTo>
                  <a:pt x="71508" y="31509"/>
                </a:lnTo>
                <a:lnTo>
                  <a:pt x="71320" y="29717"/>
                </a:lnTo>
                <a:lnTo>
                  <a:pt x="71225" y="28868"/>
                </a:lnTo>
                <a:lnTo>
                  <a:pt x="71131" y="28019"/>
                </a:lnTo>
                <a:lnTo>
                  <a:pt x="71225" y="27264"/>
                </a:lnTo>
                <a:lnTo>
                  <a:pt x="71414" y="26603"/>
                </a:lnTo>
                <a:lnTo>
                  <a:pt x="71558" y="26891"/>
                </a:lnTo>
                <a:lnTo>
                  <a:pt x="71131" y="22453"/>
                </a:lnTo>
                <a:lnTo>
                  <a:pt x="71320" y="23113"/>
                </a:lnTo>
                <a:lnTo>
                  <a:pt x="71037" y="21132"/>
                </a:lnTo>
                <a:lnTo>
                  <a:pt x="70754" y="19056"/>
                </a:lnTo>
                <a:lnTo>
                  <a:pt x="69999" y="15094"/>
                </a:lnTo>
                <a:lnTo>
                  <a:pt x="70376" y="16415"/>
                </a:lnTo>
                <a:lnTo>
                  <a:pt x="69999" y="12830"/>
                </a:lnTo>
                <a:lnTo>
                  <a:pt x="69622" y="10566"/>
                </a:lnTo>
                <a:lnTo>
                  <a:pt x="69150" y="8208"/>
                </a:lnTo>
                <a:lnTo>
                  <a:pt x="68584" y="5944"/>
                </a:lnTo>
                <a:lnTo>
                  <a:pt x="68207" y="4906"/>
                </a:lnTo>
                <a:lnTo>
                  <a:pt x="67829" y="3868"/>
                </a:lnTo>
                <a:lnTo>
                  <a:pt x="67452" y="3019"/>
                </a:lnTo>
                <a:lnTo>
                  <a:pt x="66980" y="2264"/>
                </a:lnTo>
                <a:lnTo>
                  <a:pt x="66508" y="1604"/>
                </a:lnTo>
                <a:lnTo>
                  <a:pt x="65942" y="1227"/>
                </a:lnTo>
                <a:lnTo>
                  <a:pt x="64999" y="849"/>
                </a:lnTo>
                <a:lnTo>
                  <a:pt x="64150" y="661"/>
                </a:lnTo>
                <a:lnTo>
                  <a:pt x="62263" y="283"/>
                </a:lnTo>
                <a:lnTo>
                  <a:pt x="60282" y="95"/>
                </a:lnTo>
                <a:lnTo>
                  <a:pt x="5820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6"/>
          <p:cNvSpPr txBox="1">
            <a:spLocks noGrp="1"/>
          </p:cNvSpPr>
          <p:nvPr>
            <p:ph type="title"/>
          </p:nvPr>
        </p:nvSpPr>
        <p:spPr>
          <a:xfrm>
            <a:off x="-6025" y="967975"/>
            <a:ext cx="9156000" cy="85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t>G</a:t>
            </a:r>
            <a:r>
              <a:rPr lang="en"/>
              <a:t>it</a:t>
            </a:r>
            <a:endParaRPr/>
          </a:p>
        </p:txBody>
      </p:sp>
      <p:sp>
        <p:nvSpPr>
          <p:cNvPr id="96" name="Google Shape;96;p16"/>
          <p:cNvSpPr txBox="1">
            <a:spLocks noGrp="1"/>
          </p:cNvSpPr>
          <p:nvPr>
            <p:ph type="body" idx="1"/>
          </p:nvPr>
        </p:nvSpPr>
        <p:spPr>
          <a:xfrm>
            <a:off x="413554" y="1773168"/>
            <a:ext cx="4937785" cy="2691962"/>
          </a:xfrm>
          <a:prstGeom prst="rect">
            <a:avLst/>
          </a:prstGeom>
        </p:spPr>
        <p:txBody>
          <a:bodyPr spcFirstLastPara="1" wrap="square" lIns="91425" tIns="91425" rIns="91425" bIns="91425" anchor="t" anchorCtr="0">
            <a:noAutofit/>
          </a:bodyPr>
          <a:lstStyle/>
          <a:p>
            <a:pPr marL="457200" lvl="0" indent="-355600" algn="l" rtl="0">
              <a:spcBef>
                <a:spcPts val="600"/>
              </a:spcBef>
              <a:spcAft>
                <a:spcPts val="0"/>
              </a:spcAft>
              <a:buSzPts val="2000"/>
              <a:buChar char="✘"/>
            </a:pPr>
            <a:r>
              <a:rPr lang="en-US" sz="1800">
                <a:solidFill>
                  <a:schemeClr val="bg1"/>
                </a:solidFill>
                <a:latin typeface="Bahnschrift" panose="020B0502040204020203" pitchFamily="34" charset="0"/>
              </a:rPr>
              <a:t>M</a:t>
            </a:r>
            <a:r>
              <a:rPr lang="vi-VN" sz="1800">
                <a:solidFill>
                  <a:schemeClr val="bg1"/>
                </a:solidFill>
                <a:latin typeface="Bahnschrift" panose="020B0502040204020203" pitchFamily="34" charset="0"/>
              </a:rPr>
              <a:t>ỗi máy tính có thể lưu trữ nhiều phiên bản khác nhau của một mã nguồn được nhân bản (</a:t>
            </a:r>
            <a:r>
              <a:rPr lang="vi-VN" sz="1800">
                <a:solidFill>
                  <a:schemeClr val="accent4"/>
                </a:solidFill>
                <a:latin typeface="Bahnschrift" panose="020B0502040204020203" pitchFamily="34" charset="0"/>
              </a:rPr>
              <a:t>clone</a:t>
            </a:r>
            <a:r>
              <a:rPr lang="vi-VN" sz="1800">
                <a:solidFill>
                  <a:schemeClr val="bg1"/>
                </a:solidFill>
                <a:latin typeface="Bahnschrift" panose="020B0502040204020203" pitchFamily="34" charset="0"/>
              </a:rPr>
              <a:t>) từ một kho chứa mã nguồn (</a:t>
            </a:r>
            <a:r>
              <a:rPr lang="vi-VN" sz="1800">
                <a:solidFill>
                  <a:schemeClr val="accent4"/>
                </a:solidFill>
                <a:latin typeface="Bahnschrift" panose="020B0502040204020203" pitchFamily="34" charset="0"/>
              </a:rPr>
              <a:t>repository</a:t>
            </a:r>
            <a:r>
              <a:rPr lang="vi-VN" sz="1800">
                <a:solidFill>
                  <a:schemeClr val="bg1"/>
                </a:solidFill>
                <a:latin typeface="Bahnschrift" panose="020B0502040204020203" pitchFamily="34" charset="0"/>
              </a:rPr>
              <a:t>)</a:t>
            </a:r>
            <a:r>
              <a:rPr lang="en-US" sz="1800">
                <a:solidFill>
                  <a:schemeClr val="bg1"/>
                </a:solidFill>
                <a:latin typeface="Bahnschrift" panose="020B0502040204020203" pitchFamily="34" charset="0"/>
              </a:rPr>
              <a:t>.</a:t>
            </a:r>
          </a:p>
          <a:p>
            <a:pPr marL="101600" lvl="0" indent="0" algn="l" rtl="0">
              <a:spcBef>
                <a:spcPts val="600"/>
              </a:spcBef>
              <a:spcAft>
                <a:spcPts val="0"/>
              </a:spcAft>
              <a:buSzPts val="2000"/>
              <a:buNone/>
            </a:pPr>
            <a:endParaRPr lang="en-US" sz="1800">
              <a:solidFill>
                <a:schemeClr val="bg1"/>
              </a:solidFill>
              <a:latin typeface="Bahnschrift" panose="020B0502040204020203" pitchFamily="34" charset="0"/>
            </a:endParaRPr>
          </a:p>
          <a:p>
            <a:pPr marL="457200" lvl="0" indent="-355600" algn="l" rtl="0">
              <a:spcBef>
                <a:spcPts val="600"/>
              </a:spcBef>
              <a:spcAft>
                <a:spcPts val="0"/>
              </a:spcAft>
              <a:buSzPts val="2000"/>
              <a:buChar char="✘"/>
            </a:pPr>
            <a:r>
              <a:rPr lang="en-US" sz="1800">
                <a:solidFill>
                  <a:schemeClr val="bg1"/>
                </a:solidFill>
                <a:latin typeface="Bahnschrift" panose="020B0502040204020203" pitchFamily="34" charset="0"/>
              </a:rPr>
              <a:t>M</a:t>
            </a:r>
            <a:r>
              <a:rPr lang="vi-VN" sz="1800">
                <a:solidFill>
                  <a:schemeClr val="bg1"/>
                </a:solidFill>
                <a:latin typeface="Bahnschrift" panose="020B0502040204020203" pitchFamily="34" charset="0"/>
              </a:rPr>
              <a:t>ỗi thay đổi mã nguồn trên máy tính sẽ </a:t>
            </a:r>
            <a:r>
              <a:rPr lang="en-US" sz="1800">
                <a:solidFill>
                  <a:schemeClr val="bg1"/>
                </a:solidFill>
                <a:latin typeface="Bahnschrift" panose="020B0502040204020203" pitchFamily="34" charset="0"/>
              </a:rPr>
              <a:t>được</a:t>
            </a:r>
            <a:r>
              <a:rPr lang="vi-VN" sz="1800">
                <a:solidFill>
                  <a:schemeClr val="bg1"/>
                </a:solidFill>
                <a:latin typeface="Bahnschrift" panose="020B0502040204020203" pitchFamily="34" charset="0"/>
              </a:rPr>
              <a:t> ủy thác (</a:t>
            </a:r>
            <a:r>
              <a:rPr lang="vi-VN" sz="1800">
                <a:solidFill>
                  <a:schemeClr val="accent4"/>
                </a:solidFill>
                <a:latin typeface="Bahnschrift" panose="020B0502040204020203" pitchFamily="34" charset="0"/>
              </a:rPr>
              <a:t>commit</a:t>
            </a:r>
            <a:r>
              <a:rPr lang="vi-VN" sz="1800">
                <a:solidFill>
                  <a:schemeClr val="bg1"/>
                </a:solidFill>
                <a:latin typeface="Bahnschrift" panose="020B0502040204020203" pitchFamily="34" charset="0"/>
              </a:rPr>
              <a:t>) rồi đưa lên máy chủ nơi đặt kho chứa chính</a:t>
            </a:r>
            <a:r>
              <a:rPr lang="en-US" sz="1800">
                <a:solidFill>
                  <a:schemeClr val="bg1"/>
                </a:solidFill>
                <a:latin typeface="Bahnschrift" panose="020B0502040204020203" pitchFamily="34" charset="0"/>
              </a:rPr>
              <a:t>.</a:t>
            </a:r>
            <a:endParaRPr sz="1800">
              <a:solidFill>
                <a:schemeClr val="bg1"/>
              </a:solidFill>
              <a:latin typeface="Bahnschrift" panose="020B0502040204020203" pitchFamily="34" charset="0"/>
            </a:endParaRPr>
          </a:p>
        </p:txBody>
      </p:sp>
      <p:sp>
        <p:nvSpPr>
          <p:cNvPr id="97" name="Google Shape;97;p16"/>
          <p:cNvSpPr/>
          <p:nvPr/>
        </p:nvSpPr>
        <p:spPr>
          <a:xfrm>
            <a:off x="4141750" y="281249"/>
            <a:ext cx="788694" cy="805193"/>
          </a:xfrm>
          <a:custGeom>
            <a:avLst/>
            <a:gdLst/>
            <a:ahLst/>
            <a:cxnLst/>
            <a:rect l="l" t="t" r="r" b="b"/>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6"/>
          <p:cNvSpPr/>
          <p:nvPr/>
        </p:nvSpPr>
        <p:spPr>
          <a:xfrm>
            <a:off x="4363252" y="476438"/>
            <a:ext cx="345681" cy="414830"/>
          </a:xfrm>
          <a:custGeom>
            <a:avLst/>
            <a:gdLst/>
            <a:ahLst/>
            <a:cxnLst/>
            <a:rect l="l" t="t" r="r" b="b"/>
            <a:pathLst>
              <a:path w="15817" h="18981" extrusionOk="0">
                <a:moveTo>
                  <a:pt x="11364" y="1"/>
                </a:moveTo>
                <a:lnTo>
                  <a:pt x="11242" y="25"/>
                </a:lnTo>
                <a:lnTo>
                  <a:pt x="11169" y="74"/>
                </a:lnTo>
                <a:lnTo>
                  <a:pt x="11096" y="171"/>
                </a:lnTo>
                <a:lnTo>
                  <a:pt x="10780" y="731"/>
                </a:lnTo>
                <a:lnTo>
                  <a:pt x="10634" y="999"/>
                </a:lnTo>
                <a:lnTo>
                  <a:pt x="10537" y="1315"/>
                </a:lnTo>
                <a:lnTo>
                  <a:pt x="10512" y="1388"/>
                </a:lnTo>
                <a:lnTo>
                  <a:pt x="10537" y="1461"/>
                </a:lnTo>
                <a:lnTo>
                  <a:pt x="10585" y="1534"/>
                </a:lnTo>
                <a:lnTo>
                  <a:pt x="10634" y="1583"/>
                </a:lnTo>
                <a:lnTo>
                  <a:pt x="10707" y="1607"/>
                </a:lnTo>
                <a:lnTo>
                  <a:pt x="10804" y="1631"/>
                </a:lnTo>
                <a:lnTo>
                  <a:pt x="10877" y="1607"/>
                </a:lnTo>
                <a:lnTo>
                  <a:pt x="10950" y="1558"/>
                </a:lnTo>
                <a:lnTo>
                  <a:pt x="11145" y="1315"/>
                </a:lnTo>
                <a:lnTo>
                  <a:pt x="11291" y="1047"/>
                </a:lnTo>
                <a:lnTo>
                  <a:pt x="11510" y="731"/>
                </a:lnTo>
                <a:lnTo>
                  <a:pt x="11583" y="682"/>
                </a:lnTo>
                <a:lnTo>
                  <a:pt x="11656" y="609"/>
                </a:lnTo>
                <a:lnTo>
                  <a:pt x="11705" y="463"/>
                </a:lnTo>
                <a:lnTo>
                  <a:pt x="11729" y="342"/>
                </a:lnTo>
                <a:lnTo>
                  <a:pt x="11705" y="220"/>
                </a:lnTo>
                <a:lnTo>
                  <a:pt x="11656" y="123"/>
                </a:lnTo>
                <a:lnTo>
                  <a:pt x="11583" y="50"/>
                </a:lnTo>
                <a:lnTo>
                  <a:pt x="11486" y="25"/>
                </a:lnTo>
                <a:lnTo>
                  <a:pt x="11461" y="1"/>
                </a:lnTo>
                <a:close/>
                <a:moveTo>
                  <a:pt x="3821" y="171"/>
                </a:moveTo>
                <a:lnTo>
                  <a:pt x="3748" y="196"/>
                </a:lnTo>
                <a:lnTo>
                  <a:pt x="3699" y="244"/>
                </a:lnTo>
                <a:lnTo>
                  <a:pt x="3651" y="317"/>
                </a:lnTo>
                <a:lnTo>
                  <a:pt x="3651" y="390"/>
                </a:lnTo>
                <a:lnTo>
                  <a:pt x="3651" y="463"/>
                </a:lnTo>
                <a:lnTo>
                  <a:pt x="3699" y="634"/>
                </a:lnTo>
                <a:lnTo>
                  <a:pt x="3772" y="804"/>
                </a:lnTo>
                <a:lnTo>
                  <a:pt x="3943" y="1120"/>
                </a:lnTo>
                <a:lnTo>
                  <a:pt x="4113" y="1461"/>
                </a:lnTo>
                <a:lnTo>
                  <a:pt x="4259" y="1802"/>
                </a:lnTo>
                <a:lnTo>
                  <a:pt x="4332" y="1923"/>
                </a:lnTo>
                <a:lnTo>
                  <a:pt x="4429" y="1996"/>
                </a:lnTo>
                <a:lnTo>
                  <a:pt x="4527" y="2021"/>
                </a:lnTo>
                <a:lnTo>
                  <a:pt x="4624" y="1996"/>
                </a:lnTo>
                <a:lnTo>
                  <a:pt x="4721" y="1972"/>
                </a:lnTo>
                <a:lnTo>
                  <a:pt x="4794" y="1899"/>
                </a:lnTo>
                <a:lnTo>
                  <a:pt x="4843" y="1777"/>
                </a:lnTo>
                <a:lnTo>
                  <a:pt x="4843" y="1656"/>
                </a:lnTo>
                <a:lnTo>
                  <a:pt x="4794" y="1461"/>
                </a:lnTo>
                <a:lnTo>
                  <a:pt x="4697" y="1266"/>
                </a:lnTo>
                <a:lnTo>
                  <a:pt x="4502" y="901"/>
                </a:lnTo>
                <a:lnTo>
                  <a:pt x="4283" y="536"/>
                </a:lnTo>
                <a:lnTo>
                  <a:pt x="4162" y="390"/>
                </a:lnTo>
                <a:lnTo>
                  <a:pt x="4040" y="244"/>
                </a:lnTo>
                <a:lnTo>
                  <a:pt x="3967" y="196"/>
                </a:lnTo>
                <a:lnTo>
                  <a:pt x="3894" y="171"/>
                </a:lnTo>
                <a:close/>
                <a:moveTo>
                  <a:pt x="15452" y="4405"/>
                </a:moveTo>
                <a:lnTo>
                  <a:pt x="15379" y="4429"/>
                </a:lnTo>
                <a:lnTo>
                  <a:pt x="15306" y="4454"/>
                </a:lnTo>
                <a:lnTo>
                  <a:pt x="15135" y="4551"/>
                </a:lnTo>
                <a:lnTo>
                  <a:pt x="14941" y="4600"/>
                </a:lnTo>
                <a:lnTo>
                  <a:pt x="14551" y="4697"/>
                </a:lnTo>
                <a:lnTo>
                  <a:pt x="14357" y="4746"/>
                </a:lnTo>
                <a:lnTo>
                  <a:pt x="14162" y="4819"/>
                </a:lnTo>
                <a:lnTo>
                  <a:pt x="14016" y="4916"/>
                </a:lnTo>
                <a:lnTo>
                  <a:pt x="13870" y="5062"/>
                </a:lnTo>
                <a:lnTo>
                  <a:pt x="13822" y="5135"/>
                </a:lnTo>
                <a:lnTo>
                  <a:pt x="13822" y="5232"/>
                </a:lnTo>
                <a:lnTo>
                  <a:pt x="13846" y="5330"/>
                </a:lnTo>
                <a:lnTo>
                  <a:pt x="13895" y="5354"/>
                </a:lnTo>
                <a:lnTo>
                  <a:pt x="13943" y="5354"/>
                </a:lnTo>
                <a:lnTo>
                  <a:pt x="14138" y="5378"/>
                </a:lnTo>
                <a:lnTo>
                  <a:pt x="14357" y="5378"/>
                </a:lnTo>
                <a:lnTo>
                  <a:pt x="14600" y="5354"/>
                </a:lnTo>
                <a:lnTo>
                  <a:pt x="14819" y="5330"/>
                </a:lnTo>
                <a:lnTo>
                  <a:pt x="15038" y="5257"/>
                </a:lnTo>
                <a:lnTo>
                  <a:pt x="15257" y="5208"/>
                </a:lnTo>
                <a:lnTo>
                  <a:pt x="15452" y="5111"/>
                </a:lnTo>
                <a:lnTo>
                  <a:pt x="15646" y="5038"/>
                </a:lnTo>
                <a:lnTo>
                  <a:pt x="15719" y="4989"/>
                </a:lnTo>
                <a:lnTo>
                  <a:pt x="15768" y="4940"/>
                </a:lnTo>
                <a:lnTo>
                  <a:pt x="15817" y="4819"/>
                </a:lnTo>
                <a:lnTo>
                  <a:pt x="15792" y="4697"/>
                </a:lnTo>
                <a:lnTo>
                  <a:pt x="15768" y="4575"/>
                </a:lnTo>
                <a:lnTo>
                  <a:pt x="15671" y="4478"/>
                </a:lnTo>
                <a:lnTo>
                  <a:pt x="15573" y="4429"/>
                </a:lnTo>
                <a:lnTo>
                  <a:pt x="15452" y="4405"/>
                </a:lnTo>
                <a:close/>
                <a:moveTo>
                  <a:pt x="317" y="4697"/>
                </a:moveTo>
                <a:lnTo>
                  <a:pt x="220" y="4721"/>
                </a:lnTo>
                <a:lnTo>
                  <a:pt x="122" y="4746"/>
                </a:lnTo>
                <a:lnTo>
                  <a:pt x="25" y="4794"/>
                </a:lnTo>
                <a:lnTo>
                  <a:pt x="1" y="4867"/>
                </a:lnTo>
                <a:lnTo>
                  <a:pt x="1" y="4965"/>
                </a:lnTo>
                <a:lnTo>
                  <a:pt x="49" y="5038"/>
                </a:lnTo>
                <a:lnTo>
                  <a:pt x="195" y="5184"/>
                </a:lnTo>
                <a:lnTo>
                  <a:pt x="390" y="5305"/>
                </a:lnTo>
                <a:lnTo>
                  <a:pt x="779" y="5524"/>
                </a:lnTo>
                <a:lnTo>
                  <a:pt x="1169" y="5743"/>
                </a:lnTo>
                <a:lnTo>
                  <a:pt x="1388" y="5841"/>
                </a:lnTo>
                <a:lnTo>
                  <a:pt x="1582" y="5938"/>
                </a:lnTo>
                <a:lnTo>
                  <a:pt x="1655" y="5962"/>
                </a:lnTo>
                <a:lnTo>
                  <a:pt x="1801" y="5962"/>
                </a:lnTo>
                <a:lnTo>
                  <a:pt x="1850" y="5938"/>
                </a:lnTo>
                <a:lnTo>
                  <a:pt x="1923" y="5841"/>
                </a:lnTo>
                <a:lnTo>
                  <a:pt x="1972" y="5743"/>
                </a:lnTo>
                <a:lnTo>
                  <a:pt x="1996" y="5622"/>
                </a:lnTo>
                <a:lnTo>
                  <a:pt x="1972" y="5476"/>
                </a:lnTo>
                <a:lnTo>
                  <a:pt x="1899" y="5378"/>
                </a:lnTo>
                <a:lnTo>
                  <a:pt x="1826" y="5330"/>
                </a:lnTo>
                <a:lnTo>
                  <a:pt x="1777" y="5305"/>
                </a:lnTo>
                <a:lnTo>
                  <a:pt x="1582" y="5208"/>
                </a:lnTo>
                <a:lnTo>
                  <a:pt x="1388" y="5111"/>
                </a:lnTo>
                <a:lnTo>
                  <a:pt x="974" y="4892"/>
                </a:lnTo>
                <a:lnTo>
                  <a:pt x="755" y="4794"/>
                </a:lnTo>
                <a:lnTo>
                  <a:pt x="536" y="4721"/>
                </a:lnTo>
                <a:lnTo>
                  <a:pt x="317" y="4697"/>
                </a:lnTo>
                <a:close/>
                <a:moveTo>
                  <a:pt x="8809" y="6936"/>
                </a:moveTo>
                <a:lnTo>
                  <a:pt x="8736" y="6984"/>
                </a:lnTo>
                <a:lnTo>
                  <a:pt x="8663" y="7057"/>
                </a:lnTo>
                <a:lnTo>
                  <a:pt x="8566" y="7252"/>
                </a:lnTo>
                <a:lnTo>
                  <a:pt x="8468" y="7495"/>
                </a:lnTo>
                <a:lnTo>
                  <a:pt x="8420" y="7739"/>
                </a:lnTo>
                <a:lnTo>
                  <a:pt x="8395" y="7958"/>
                </a:lnTo>
                <a:lnTo>
                  <a:pt x="8395" y="8128"/>
                </a:lnTo>
                <a:lnTo>
                  <a:pt x="8322" y="8177"/>
                </a:lnTo>
                <a:lnTo>
                  <a:pt x="8201" y="8225"/>
                </a:lnTo>
                <a:lnTo>
                  <a:pt x="8079" y="8250"/>
                </a:lnTo>
                <a:lnTo>
                  <a:pt x="7982" y="8225"/>
                </a:lnTo>
                <a:lnTo>
                  <a:pt x="7909" y="8201"/>
                </a:lnTo>
                <a:lnTo>
                  <a:pt x="7982" y="8079"/>
                </a:lnTo>
                <a:lnTo>
                  <a:pt x="8055" y="7933"/>
                </a:lnTo>
                <a:lnTo>
                  <a:pt x="8103" y="7812"/>
                </a:lnTo>
                <a:lnTo>
                  <a:pt x="8103" y="7666"/>
                </a:lnTo>
                <a:lnTo>
                  <a:pt x="8103" y="7520"/>
                </a:lnTo>
                <a:lnTo>
                  <a:pt x="8055" y="7398"/>
                </a:lnTo>
                <a:lnTo>
                  <a:pt x="7957" y="7252"/>
                </a:lnTo>
                <a:lnTo>
                  <a:pt x="7836" y="7130"/>
                </a:lnTo>
                <a:lnTo>
                  <a:pt x="7763" y="7082"/>
                </a:lnTo>
                <a:lnTo>
                  <a:pt x="7617" y="7082"/>
                </a:lnTo>
                <a:lnTo>
                  <a:pt x="7544" y="7130"/>
                </a:lnTo>
                <a:lnTo>
                  <a:pt x="7446" y="7252"/>
                </a:lnTo>
                <a:lnTo>
                  <a:pt x="7373" y="7374"/>
                </a:lnTo>
                <a:lnTo>
                  <a:pt x="7325" y="7495"/>
                </a:lnTo>
                <a:lnTo>
                  <a:pt x="7300" y="7641"/>
                </a:lnTo>
                <a:lnTo>
                  <a:pt x="7300" y="7787"/>
                </a:lnTo>
                <a:lnTo>
                  <a:pt x="7300" y="7909"/>
                </a:lnTo>
                <a:lnTo>
                  <a:pt x="7325" y="8055"/>
                </a:lnTo>
                <a:lnTo>
                  <a:pt x="7373" y="8177"/>
                </a:lnTo>
                <a:lnTo>
                  <a:pt x="7179" y="8298"/>
                </a:lnTo>
                <a:lnTo>
                  <a:pt x="7081" y="8323"/>
                </a:lnTo>
                <a:lnTo>
                  <a:pt x="6984" y="8347"/>
                </a:lnTo>
                <a:lnTo>
                  <a:pt x="6911" y="8371"/>
                </a:lnTo>
                <a:lnTo>
                  <a:pt x="6814" y="8347"/>
                </a:lnTo>
                <a:lnTo>
                  <a:pt x="6692" y="8298"/>
                </a:lnTo>
                <a:lnTo>
                  <a:pt x="6570" y="8201"/>
                </a:lnTo>
                <a:lnTo>
                  <a:pt x="6497" y="8055"/>
                </a:lnTo>
                <a:lnTo>
                  <a:pt x="6449" y="7909"/>
                </a:lnTo>
                <a:lnTo>
                  <a:pt x="6449" y="7739"/>
                </a:lnTo>
                <a:lnTo>
                  <a:pt x="6497" y="7544"/>
                </a:lnTo>
                <a:lnTo>
                  <a:pt x="6497" y="7520"/>
                </a:lnTo>
                <a:lnTo>
                  <a:pt x="6473" y="7520"/>
                </a:lnTo>
                <a:lnTo>
                  <a:pt x="6449" y="7495"/>
                </a:lnTo>
                <a:lnTo>
                  <a:pt x="6424" y="7520"/>
                </a:lnTo>
                <a:lnTo>
                  <a:pt x="6327" y="7617"/>
                </a:lnTo>
                <a:lnTo>
                  <a:pt x="6254" y="7739"/>
                </a:lnTo>
                <a:lnTo>
                  <a:pt x="6230" y="7836"/>
                </a:lnTo>
                <a:lnTo>
                  <a:pt x="6206" y="7958"/>
                </a:lnTo>
                <a:lnTo>
                  <a:pt x="6206" y="8055"/>
                </a:lnTo>
                <a:lnTo>
                  <a:pt x="6206" y="8177"/>
                </a:lnTo>
                <a:lnTo>
                  <a:pt x="6254" y="8274"/>
                </a:lnTo>
                <a:lnTo>
                  <a:pt x="6303" y="8371"/>
                </a:lnTo>
                <a:lnTo>
                  <a:pt x="6376" y="8469"/>
                </a:lnTo>
                <a:lnTo>
                  <a:pt x="6449" y="8542"/>
                </a:lnTo>
                <a:lnTo>
                  <a:pt x="6546" y="8615"/>
                </a:lnTo>
                <a:lnTo>
                  <a:pt x="6643" y="8663"/>
                </a:lnTo>
                <a:lnTo>
                  <a:pt x="6765" y="8712"/>
                </a:lnTo>
                <a:lnTo>
                  <a:pt x="6862" y="8736"/>
                </a:lnTo>
                <a:lnTo>
                  <a:pt x="7008" y="8736"/>
                </a:lnTo>
                <a:lnTo>
                  <a:pt x="7130" y="8712"/>
                </a:lnTo>
                <a:lnTo>
                  <a:pt x="7349" y="8615"/>
                </a:lnTo>
                <a:lnTo>
                  <a:pt x="7592" y="8493"/>
                </a:lnTo>
                <a:lnTo>
                  <a:pt x="7690" y="8566"/>
                </a:lnTo>
                <a:lnTo>
                  <a:pt x="7836" y="8639"/>
                </a:lnTo>
                <a:lnTo>
                  <a:pt x="7982" y="8663"/>
                </a:lnTo>
                <a:lnTo>
                  <a:pt x="8128" y="8688"/>
                </a:lnTo>
                <a:lnTo>
                  <a:pt x="8225" y="8688"/>
                </a:lnTo>
                <a:lnTo>
                  <a:pt x="8347" y="8663"/>
                </a:lnTo>
                <a:lnTo>
                  <a:pt x="8566" y="8566"/>
                </a:lnTo>
                <a:lnTo>
                  <a:pt x="8639" y="8663"/>
                </a:lnTo>
                <a:lnTo>
                  <a:pt x="8736" y="8736"/>
                </a:lnTo>
                <a:lnTo>
                  <a:pt x="8833" y="8809"/>
                </a:lnTo>
                <a:lnTo>
                  <a:pt x="8931" y="8858"/>
                </a:lnTo>
                <a:lnTo>
                  <a:pt x="9174" y="8907"/>
                </a:lnTo>
                <a:lnTo>
                  <a:pt x="9417" y="8931"/>
                </a:lnTo>
                <a:lnTo>
                  <a:pt x="9661" y="8882"/>
                </a:lnTo>
                <a:lnTo>
                  <a:pt x="9880" y="8809"/>
                </a:lnTo>
                <a:lnTo>
                  <a:pt x="9977" y="8736"/>
                </a:lnTo>
                <a:lnTo>
                  <a:pt x="10074" y="8663"/>
                </a:lnTo>
                <a:lnTo>
                  <a:pt x="10172" y="8566"/>
                </a:lnTo>
                <a:lnTo>
                  <a:pt x="10269" y="8469"/>
                </a:lnTo>
                <a:lnTo>
                  <a:pt x="10293" y="8396"/>
                </a:lnTo>
                <a:lnTo>
                  <a:pt x="10293" y="8347"/>
                </a:lnTo>
                <a:lnTo>
                  <a:pt x="10269" y="8298"/>
                </a:lnTo>
                <a:lnTo>
                  <a:pt x="10245" y="8250"/>
                </a:lnTo>
                <a:lnTo>
                  <a:pt x="10172" y="8225"/>
                </a:lnTo>
                <a:lnTo>
                  <a:pt x="10123" y="8201"/>
                </a:lnTo>
                <a:lnTo>
                  <a:pt x="10001" y="8201"/>
                </a:lnTo>
                <a:lnTo>
                  <a:pt x="9782" y="8323"/>
                </a:lnTo>
                <a:lnTo>
                  <a:pt x="9563" y="8420"/>
                </a:lnTo>
                <a:lnTo>
                  <a:pt x="9442" y="8444"/>
                </a:lnTo>
                <a:lnTo>
                  <a:pt x="9344" y="8469"/>
                </a:lnTo>
                <a:lnTo>
                  <a:pt x="9223" y="8469"/>
                </a:lnTo>
                <a:lnTo>
                  <a:pt x="9101" y="8420"/>
                </a:lnTo>
                <a:lnTo>
                  <a:pt x="9004" y="8347"/>
                </a:lnTo>
                <a:lnTo>
                  <a:pt x="8931" y="8274"/>
                </a:lnTo>
                <a:lnTo>
                  <a:pt x="9052" y="8128"/>
                </a:lnTo>
                <a:lnTo>
                  <a:pt x="9150" y="7982"/>
                </a:lnTo>
                <a:lnTo>
                  <a:pt x="9247" y="7836"/>
                </a:lnTo>
                <a:lnTo>
                  <a:pt x="9296" y="7666"/>
                </a:lnTo>
                <a:lnTo>
                  <a:pt x="9320" y="7495"/>
                </a:lnTo>
                <a:lnTo>
                  <a:pt x="9296" y="7349"/>
                </a:lnTo>
                <a:lnTo>
                  <a:pt x="9247" y="7203"/>
                </a:lnTo>
                <a:lnTo>
                  <a:pt x="9150" y="7057"/>
                </a:lnTo>
                <a:lnTo>
                  <a:pt x="9052" y="6984"/>
                </a:lnTo>
                <a:lnTo>
                  <a:pt x="8955" y="6936"/>
                </a:lnTo>
                <a:close/>
                <a:moveTo>
                  <a:pt x="1947" y="9710"/>
                </a:moveTo>
                <a:lnTo>
                  <a:pt x="1801" y="9758"/>
                </a:lnTo>
                <a:lnTo>
                  <a:pt x="1582" y="9856"/>
                </a:lnTo>
                <a:lnTo>
                  <a:pt x="1363" y="10002"/>
                </a:lnTo>
                <a:lnTo>
                  <a:pt x="925" y="10294"/>
                </a:lnTo>
                <a:lnTo>
                  <a:pt x="706" y="10415"/>
                </a:lnTo>
                <a:lnTo>
                  <a:pt x="585" y="10513"/>
                </a:lnTo>
                <a:lnTo>
                  <a:pt x="463" y="10610"/>
                </a:lnTo>
                <a:lnTo>
                  <a:pt x="366" y="10707"/>
                </a:lnTo>
                <a:lnTo>
                  <a:pt x="317" y="10829"/>
                </a:lnTo>
                <a:lnTo>
                  <a:pt x="317" y="10878"/>
                </a:lnTo>
                <a:lnTo>
                  <a:pt x="341" y="10926"/>
                </a:lnTo>
                <a:lnTo>
                  <a:pt x="366" y="10999"/>
                </a:lnTo>
                <a:lnTo>
                  <a:pt x="439" y="11048"/>
                </a:lnTo>
                <a:lnTo>
                  <a:pt x="536" y="11097"/>
                </a:lnTo>
                <a:lnTo>
                  <a:pt x="633" y="11097"/>
                </a:lnTo>
                <a:lnTo>
                  <a:pt x="755" y="11072"/>
                </a:lnTo>
                <a:lnTo>
                  <a:pt x="877" y="11048"/>
                </a:lnTo>
                <a:lnTo>
                  <a:pt x="1120" y="10926"/>
                </a:lnTo>
                <a:lnTo>
                  <a:pt x="1315" y="10829"/>
                </a:lnTo>
                <a:lnTo>
                  <a:pt x="1728" y="10610"/>
                </a:lnTo>
                <a:lnTo>
                  <a:pt x="1947" y="10488"/>
                </a:lnTo>
                <a:lnTo>
                  <a:pt x="2142" y="10342"/>
                </a:lnTo>
                <a:lnTo>
                  <a:pt x="2264" y="10245"/>
                </a:lnTo>
                <a:lnTo>
                  <a:pt x="2312" y="10123"/>
                </a:lnTo>
                <a:lnTo>
                  <a:pt x="2312" y="10002"/>
                </a:lnTo>
                <a:lnTo>
                  <a:pt x="2264" y="9880"/>
                </a:lnTo>
                <a:lnTo>
                  <a:pt x="2191" y="9783"/>
                </a:lnTo>
                <a:lnTo>
                  <a:pt x="2069" y="9734"/>
                </a:lnTo>
                <a:lnTo>
                  <a:pt x="1947" y="9710"/>
                </a:lnTo>
                <a:close/>
                <a:moveTo>
                  <a:pt x="14065" y="10026"/>
                </a:moveTo>
                <a:lnTo>
                  <a:pt x="13895" y="10050"/>
                </a:lnTo>
                <a:lnTo>
                  <a:pt x="13846" y="10075"/>
                </a:lnTo>
                <a:lnTo>
                  <a:pt x="13797" y="10123"/>
                </a:lnTo>
                <a:lnTo>
                  <a:pt x="13773" y="10172"/>
                </a:lnTo>
                <a:lnTo>
                  <a:pt x="13749" y="10221"/>
                </a:lnTo>
                <a:lnTo>
                  <a:pt x="13773" y="10318"/>
                </a:lnTo>
                <a:lnTo>
                  <a:pt x="13797" y="10367"/>
                </a:lnTo>
                <a:lnTo>
                  <a:pt x="13846" y="10415"/>
                </a:lnTo>
                <a:lnTo>
                  <a:pt x="14138" y="10586"/>
                </a:lnTo>
                <a:lnTo>
                  <a:pt x="14454" y="10756"/>
                </a:lnTo>
                <a:lnTo>
                  <a:pt x="14624" y="10878"/>
                </a:lnTo>
                <a:lnTo>
                  <a:pt x="14819" y="10975"/>
                </a:lnTo>
                <a:lnTo>
                  <a:pt x="15014" y="11048"/>
                </a:lnTo>
                <a:lnTo>
                  <a:pt x="15208" y="11097"/>
                </a:lnTo>
                <a:lnTo>
                  <a:pt x="15379" y="11097"/>
                </a:lnTo>
                <a:lnTo>
                  <a:pt x="15427" y="11072"/>
                </a:lnTo>
                <a:lnTo>
                  <a:pt x="15500" y="11024"/>
                </a:lnTo>
                <a:lnTo>
                  <a:pt x="15573" y="10951"/>
                </a:lnTo>
                <a:lnTo>
                  <a:pt x="15598" y="10829"/>
                </a:lnTo>
                <a:lnTo>
                  <a:pt x="15598" y="10707"/>
                </a:lnTo>
                <a:lnTo>
                  <a:pt x="15549" y="10586"/>
                </a:lnTo>
                <a:lnTo>
                  <a:pt x="15500" y="10537"/>
                </a:lnTo>
                <a:lnTo>
                  <a:pt x="15452" y="10513"/>
                </a:lnTo>
                <a:lnTo>
                  <a:pt x="15379" y="10464"/>
                </a:lnTo>
                <a:lnTo>
                  <a:pt x="15306" y="10464"/>
                </a:lnTo>
                <a:lnTo>
                  <a:pt x="15135" y="10415"/>
                </a:lnTo>
                <a:lnTo>
                  <a:pt x="14965" y="10367"/>
                </a:lnTo>
                <a:lnTo>
                  <a:pt x="14600" y="10196"/>
                </a:lnTo>
                <a:lnTo>
                  <a:pt x="14430" y="10099"/>
                </a:lnTo>
                <a:lnTo>
                  <a:pt x="14260" y="10050"/>
                </a:lnTo>
                <a:lnTo>
                  <a:pt x="14065" y="10026"/>
                </a:lnTo>
                <a:close/>
                <a:moveTo>
                  <a:pt x="8468" y="2605"/>
                </a:moveTo>
                <a:lnTo>
                  <a:pt x="8760" y="2629"/>
                </a:lnTo>
                <a:lnTo>
                  <a:pt x="9052" y="2678"/>
                </a:lnTo>
                <a:lnTo>
                  <a:pt x="9344" y="2726"/>
                </a:lnTo>
                <a:lnTo>
                  <a:pt x="9125" y="2799"/>
                </a:lnTo>
                <a:lnTo>
                  <a:pt x="9101" y="2824"/>
                </a:lnTo>
                <a:lnTo>
                  <a:pt x="9101" y="2848"/>
                </a:lnTo>
                <a:lnTo>
                  <a:pt x="9101" y="2872"/>
                </a:lnTo>
                <a:lnTo>
                  <a:pt x="9125" y="2897"/>
                </a:lnTo>
                <a:lnTo>
                  <a:pt x="9223" y="2945"/>
                </a:lnTo>
                <a:lnTo>
                  <a:pt x="9320" y="2970"/>
                </a:lnTo>
                <a:lnTo>
                  <a:pt x="9442" y="2945"/>
                </a:lnTo>
                <a:lnTo>
                  <a:pt x="9563" y="2921"/>
                </a:lnTo>
                <a:lnTo>
                  <a:pt x="9855" y="2872"/>
                </a:lnTo>
                <a:lnTo>
                  <a:pt x="10269" y="3043"/>
                </a:lnTo>
                <a:lnTo>
                  <a:pt x="10074" y="3067"/>
                </a:lnTo>
                <a:lnTo>
                  <a:pt x="9855" y="3116"/>
                </a:lnTo>
                <a:lnTo>
                  <a:pt x="9685" y="3189"/>
                </a:lnTo>
                <a:lnTo>
                  <a:pt x="9515" y="3262"/>
                </a:lnTo>
                <a:lnTo>
                  <a:pt x="9515" y="3286"/>
                </a:lnTo>
                <a:lnTo>
                  <a:pt x="9490" y="3310"/>
                </a:lnTo>
                <a:lnTo>
                  <a:pt x="9515" y="3335"/>
                </a:lnTo>
                <a:lnTo>
                  <a:pt x="9539" y="3359"/>
                </a:lnTo>
                <a:lnTo>
                  <a:pt x="9953" y="3335"/>
                </a:lnTo>
                <a:lnTo>
                  <a:pt x="10342" y="3310"/>
                </a:lnTo>
                <a:lnTo>
                  <a:pt x="10780" y="3310"/>
                </a:lnTo>
                <a:lnTo>
                  <a:pt x="11048" y="3505"/>
                </a:lnTo>
                <a:lnTo>
                  <a:pt x="10756" y="3578"/>
                </a:lnTo>
                <a:lnTo>
                  <a:pt x="10464" y="3675"/>
                </a:lnTo>
                <a:lnTo>
                  <a:pt x="10245" y="3797"/>
                </a:lnTo>
                <a:lnTo>
                  <a:pt x="10099" y="3918"/>
                </a:lnTo>
                <a:lnTo>
                  <a:pt x="10074" y="3943"/>
                </a:lnTo>
                <a:lnTo>
                  <a:pt x="10099" y="3943"/>
                </a:lnTo>
                <a:lnTo>
                  <a:pt x="10391" y="3918"/>
                </a:lnTo>
                <a:lnTo>
                  <a:pt x="10683" y="3870"/>
                </a:lnTo>
                <a:lnTo>
                  <a:pt x="10975" y="3821"/>
                </a:lnTo>
                <a:lnTo>
                  <a:pt x="11291" y="3773"/>
                </a:lnTo>
                <a:lnTo>
                  <a:pt x="11364" y="3773"/>
                </a:lnTo>
                <a:lnTo>
                  <a:pt x="11583" y="3967"/>
                </a:lnTo>
                <a:lnTo>
                  <a:pt x="11778" y="4186"/>
                </a:lnTo>
                <a:lnTo>
                  <a:pt x="11388" y="4210"/>
                </a:lnTo>
                <a:lnTo>
                  <a:pt x="10829" y="4259"/>
                </a:lnTo>
                <a:lnTo>
                  <a:pt x="10561" y="4283"/>
                </a:lnTo>
                <a:lnTo>
                  <a:pt x="10318" y="4381"/>
                </a:lnTo>
                <a:lnTo>
                  <a:pt x="10293" y="4405"/>
                </a:lnTo>
                <a:lnTo>
                  <a:pt x="10293" y="4429"/>
                </a:lnTo>
                <a:lnTo>
                  <a:pt x="10318" y="4454"/>
                </a:lnTo>
                <a:lnTo>
                  <a:pt x="10585" y="4527"/>
                </a:lnTo>
                <a:lnTo>
                  <a:pt x="11705" y="4527"/>
                </a:lnTo>
                <a:lnTo>
                  <a:pt x="11997" y="4502"/>
                </a:lnTo>
                <a:lnTo>
                  <a:pt x="12216" y="4867"/>
                </a:lnTo>
                <a:lnTo>
                  <a:pt x="11851" y="4867"/>
                </a:lnTo>
                <a:lnTo>
                  <a:pt x="11267" y="4892"/>
                </a:lnTo>
                <a:lnTo>
                  <a:pt x="10658" y="4940"/>
                </a:lnTo>
                <a:lnTo>
                  <a:pt x="10634" y="4940"/>
                </a:lnTo>
                <a:lnTo>
                  <a:pt x="10634" y="4965"/>
                </a:lnTo>
                <a:lnTo>
                  <a:pt x="10634" y="4989"/>
                </a:lnTo>
                <a:lnTo>
                  <a:pt x="10658" y="5013"/>
                </a:lnTo>
                <a:lnTo>
                  <a:pt x="10902" y="5086"/>
                </a:lnTo>
                <a:lnTo>
                  <a:pt x="11169" y="5111"/>
                </a:lnTo>
                <a:lnTo>
                  <a:pt x="12021" y="5111"/>
                </a:lnTo>
                <a:lnTo>
                  <a:pt x="12362" y="5135"/>
                </a:lnTo>
                <a:lnTo>
                  <a:pt x="12556" y="5622"/>
                </a:lnTo>
                <a:lnTo>
                  <a:pt x="11461" y="5622"/>
                </a:lnTo>
                <a:lnTo>
                  <a:pt x="11291" y="5646"/>
                </a:lnTo>
                <a:lnTo>
                  <a:pt x="11145" y="5695"/>
                </a:lnTo>
                <a:lnTo>
                  <a:pt x="10999" y="5768"/>
                </a:lnTo>
                <a:lnTo>
                  <a:pt x="10975" y="5792"/>
                </a:lnTo>
                <a:lnTo>
                  <a:pt x="10999" y="5841"/>
                </a:lnTo>
                <a:lnTo>
                  <a:pt x="11267" y="5889"/>
                </a:lnTo>
                <a:lnTo>
                  <a:pt x="11534" y="5889"/>
                </a:lnTo>
                <a:lnTo>
                  <a:pt x="12070" y="5914"/>
                </a:lnTo>
                <a:lnTo>
                  <a:pt x="12654" y="5938"/>
                </a:lnTo>
                <a:lnTo>
                  <a:pt x="12702" y="6060"/>
                </a:lnTo>
                <a:lnTo>
                  <a:pt x="12727" y="6181"/>
                </a:lnTo>
                <a:lnTo>
                  <a:pt x="12386" y="6181"/>
                </a:lnTo>
                <a:lnTo>
                  <a:pt x="11729" y="6254"/>
                </a:lnTo>
                <a:lnTo>
                  <a:pt x="11413" y="6279"/>
                </a:lnTo>
                <a:lnTo>
                  <a:pt x="11121" y="6352"/>
                </a:lnTo>
                <a:lnTo>
                  <a:pt x="11096" y="6352"/>
                </a:lnTo>
                <a:lnTo>
                  <a:pt x="11096" y="6376"/>
                </a:lnTo>
                <a:lnTo>
                  <a:pt x="11096" y="6400"/>
                </a:lnTo>
                <a:lnTo>
                  <a:pt x="11121" y="6425"/>
                </a:lnTo>
                <a:lnTo>
                  <a:pt x="11388" y="6473"/>
                </a:lnTo>
                <a:lnTo>
                  <a:pt x="11656" y="6498"/>
                </a:lnTo>
                <a:lnTo>
                  <a:pt x="12508" y="6498"/>
                </a:lnTo>
                <a:lnTo>
                  <a:pt x="12824" y="6522"/>
                </a:lnTo>
                <a:lnTo>
                  <a:pt x="12873" y="6838"/>
                </a:lnTo>
                <a:lnTo>
                  <a:pt x="12556" y="6838"/>
                </a:lnTo>
                <a:lnTo>
                  <a:pt x="12240" y="6863"/>
                </a:lnTo>
                <a:lnTo>
                  <a:pt x="11753" y="6887"/>
                </a:lnTo>
                <a:lnTo>
                  <a:pt x="11510" y="6911"/>
                </a:lnTo>
                <a:lnTo>
                  <a:pt x="11267" y="6936"/>
                </a:lnTo>
                <a:lnTo>
                  <a:pt x="11242" y="6936"/>
                </a:lnTo>
                <a:lnTo>
                  <a:pt x="11242" y="6960"/>
                </a:lnTo>
                <a:lnTo>
                  <a:pt x="11242" y="7009"/>
                </a:lnTo>
                <a:lnTo>
                  <a:pt x="11267" y="7009"/>
                </a:lnTo>
                <a:lnTo>
                  <a:pt x="11461" y="7082"/>
                </a:lnTo>
                <a:lnTo>
                  <a:pt x="11680" y="7130"/>
                </a:lnTo>
                <a:lnTo>
                  <a:pt x="12727" y="7130"/>
                </a:lnTo>
                <a:lnTo>
                  <a:pt x="12921" y="7106"/>
                </a:lnTo>
                <a:lnTo>
                  <a:pt x="12994" y="7593"/>
                </a:lnTo>
                <a:lnTo>
                  <a:pt x="12994" y="7593"/>
                </a:lnTo>
                <a:lnTo>
                  <a:pt x="12848" y="7568"/>
                </a:lnTo>
                <a:lnTo>
                  <a:pt x="12702" y="7568"/>
                </a:lnTo>
                <a:lnTo>
                  <a:pt x="12435" y="7593"/>
                </a:lnTo>
                <a:lnTo>
                  <a:pt x="11997" y="7593"/>
                </a:lnTo>
                <a:lnTo>
                  <a:pt x="11778" y="7617"/>
                </a:lnTo>
                <a:lnTo>
                  <a:pt x="11559" y="7690"/>
                </a:lnTo>
                <a:lnTo>
                  <a:pt x="11534" y="7690"/>
                </a:lnTo>
                <a:lnTo>
                  <a:pt x="11534" y="7739"/>
                </a:lnTo>
                <a:lnTo>
                  <a:pt x="11534" y="7763"/>
                </a:lnTo>
                <a:lnTo>
                  <a:pt x="11559" y="7787"/>
                </a:lnTo>
                <a:lnTo>
                  <a:pt x="11778" y="7836"/>
                </a:lnTo>
                <a:lnTo>
                  <a:pt x="11997" y="7860"/>
                </a:lnTo>
                <a:lnTo>
                  <a:pt x="12435" y="7860"/>
                </a:lnTo>
                <a:lnTo>
                  <a:pt x="12702" y="7885"/>
                </a:lnTo>
                <a:lnTo>
                  <a:pt x="12848" y="7885"/>
                </a:lnTo>
                <a:lnTo>
                  <a:pt x="12994" y="7860"/>
                </a:lnTo>
                <a:lnTo>
                  <a:pt x="12994" y="7909"/>
                </a:lnTo>
                <a:lnTo>
                  <a:pt x="12994" y="8250"/>
                </a:lnTo>
                <a:lnTo>
                  <a:pt x="12873" y="8201"/>
                </a:lnTo>
                <a:lnTo>
                  <a:pt x="12775" y="8201"/>
                </a:lnTo>
                <a:lnTo>
                  <a:pt x="12532" y="8177"/>
                </a:lnTo>
                <a:lnTo>
                  <a:pt x="12094" y="8177"/>
                </a:lnTo>
                <a:lnTo>
                  <a:pt x="11875" y="8201"/>
                </a:lnTo>
                <a:lnTo>
                  <a:pt x="11656" y="8250"/>
                </a:lnTo>
                <a:lnTo>
                  <a:pt x="11656" y="8274"/>
                </a:lnTo>
                <a:lnTo>
                  <a:pt x="11632" y="8298"/>
                </a:lnTo>
                <a:lnTo>
                  <a:pt x="11656" y="8298"/>
                </a:lnTo>
                <a:lnTo>
                  <a:pt x="11656" y="8323"/>
                </a:lnTo>
                <a:lnTo>
                  <a:pt x="12045" y="8396"/>
                </a:lnTo>
                <a:lnTo>
                  <a:pt x="12410" y="8444"/>
                </a:lnTo>
                <a:lnTo>
                  <a:pt x="12702" y="8469"/>
                </a:lnTo>
                <a:lnTo>
                  <a:pt x="12824" y="8493"/>
                </a:lnTo>
                <a:lnTo>
                  <a:pt x="12970" y="8469"/>
                </a:lnTo>
                <a:lnTo>
                  <a:pt x="12873" y="8858"/>
                </a:lnTo>
                <a:lnTo>
                  <a:pt x="12654" y="8809"/>
                </a:lnTo>
                <a:lnTo>
                  <a:pt x="12483" y="8785"/>
                </a:lnTo>
                <a:lnTo>
                  <a:pt x="12264" y="8736"/>
                </a:lnTo>
                <a:lnTo>
                  <a:pt x="11826" y="8736"/>
                </a:lnTo>
                <a:lnTo>
                  <a:pt x="11607" y="8809"/>
                </a:lnTo>
                <a:lnTo>
                  <a:pt x="11583" y="8834"/>
                </a:lnTo>
                <a:lnTo>
                  <a:pt x="11583" y="8858"/>
                </a:lnTo>
                <a:lnTo>
                  <a:pt x="11583" y="8882"/>
                </a:lnTo>
                <a:lnTo>
                  <a:pt x="11851" y="8882"/>
                </a:lnTo>
                <a:lnTo>
                  <a:pt x="12094" y="8931"/>
                </a:lnTo>
                <a:lnTo>
                  <a:pt x="12556" y="9053"/>
                </a:lnTo>
                <a:lnTo>
                  <a:pt x="12775" y="9126"/>
                </a:lnTo>
                <a:lnTo>
                  <a:pt x="12654" y="9345"/>
                </a:lnTo>
                <a:lnTo>
                  <a:pt x="12508" y="9296"/>
                </a:lnTo>
                <a:lnTo>
                  <a:pt x="12313" y="9272"/>
                </a:lnTo>
                <a:lnTo>
                  <a:pt x="12143" y="9223"/>
                </a:lnTo>
                <a:lnTo>
                  <a:pt x="11972" y="9199"/>
                </a:lnTo>
                <a:lnTo>
                  <a:pt x="11607" y="9199"/>
                </a:lnTo>
                <a:lnTo>
                  <a:pt x="11583" y="9223"/>
                </a:lnTo>
                <a:lnTo>
                  <a:pt x="11583" y="9247"/>
                </a:lnTo>
                <a:lnTo>
                  <a:pt x="11583" y="9272"/>
                </a:lnTo>
                <a:lnTo>
                  <a:pt x="11924" y="9418"/>
                </a:lnTo>
                <a:lnTo>
                  <a:pt x="12240" y="9564"/>
                </a:lnTo>
                <a:lnTo>
                  <a:pt x="12532" y="9637"/>
                </a:lnTo>
                <a:lnTo>
                  <a:pt x="12337" y="9929"/>
                </a:lnTo>
                <a:lnTo>
                  <a:pt x="12337" y="9977"/>
                </a:lnTo>
                <a:lnTo>
                  <a:pt x="12167" y="9904"/>
                </a:lnTo>
                <a:lnTo>
                  <a:pt x="11997" y="9880"/>
                </a:lnTo>
                <a:lnTo>
                  <a:pt x="11802" y="9831"/>
                </a:lnTo>
                <a:lnTo>
                  <a:pt x="11242" y="9831"/>
                </a:lnTo>
                <a:lnTo>
                  <a:pt x="11218" y="9856"/>
                </a:lnTo>
                <a:lnTo>
                  <a:pt x="11218" y="9880"/>
                </a:lnTo>
                <a:lnTo>
                  <a:pt x="11242" y="9880"/>
                </a:lnTo>
                <a:lnTo>
                  <a:pt x="11534" y="10002"/>
                </a:lnTo>
                <a:lnTo>
                  <a:pt x="11851" y="10123"/>
                </a:lnTo>
                <a:lnTo>
                  <a:pt x="12167" y="10245"/>
                </a:lnTo>
                <a:lnTo>
                  <a:pt x="11972" y="10513"/>
                </a:lnTo>
                <a:lnTo>
                  <a:pt x="11826" y="10488"/>
                </a:lnTo>
                <a:lnTo>
                  <a:pt x="11413" y="10391"/>
                </a:lnTo>
                <a:lnTo>
                  <a:pt x="11023" y="10342"/>
                </a:lnTo>
                <a:lnTo>
                  <a:pt x="10975" y="10342"/>
                </a:lnTo>
                <a:lnTo>
                  <a:pt x="10975" y="10367"/>
                </a:lnTo>
                <a:lnTo>
                  <a:pt x="10975" y="10391"/>
                </a:lnTo>
                <a:lnTo>
                  <a:pt x="10999" y="10440"/>
                </a:lnTo>
                <a:lnTo>
                  <a:pt x="11145" y="10537"/>
                </a:lnTo>
                <a:lnTo>
                  <a:pt x="11315" y="10610"/>
                </a:lnTo>
                <a:lnTo>
                  <a:pt x="11632" y="10732"/>
                </a:lnTo>
                <a:lnTo>
                  <a:pt x="11802" y="10780"/>
                </a:lnTo>
                <a:lnTo>
                  <a:pt x="11656" y="10999"/>
                </a:lnTo>
                <a:lnTo>
                  <a:pt x="11510" y="10951"/>
                </a:lnTo>
                <a:lnTo>
                  <a:pt x="11364" y="10926"/>
                </a:lnTo>
                <a:lnTo>
                  <a:pt x="11072" y="10853"/>
                </a:lnTo>
                <a:lnTo>
                  <a:pt x="10950" y="10853"/>
                </a:lnTo>
                <a:lnTo>
                  <a:pt x="10804" y="10902"/>
                </a:lnTo>
                <a:lnTo>
                  <a:pt x="10780" y="10926"/>
                </a:lnTo>
                <a:lnTo>
                  <a:pt x="10756" y="10951"/>
                </a:lnTo>
                <a:lnTo>
                  <a:pt x="10756" y="10999"/>
                </a:lnTo>
                <a:lnTo>
                  <a:pt x="10780" y="11048"/>
                </a:lnTo>
                <a:lnTo>
                  <a:pt x="10902" y="11121"/>
                </a:lnTo>
                <a:lnTo>
                  <a:pt x="11023" y="11170"/>
                </a:lnTo>
                <a:lnTo>
                  <a:pt x="11267" y="11243"/>
                </a:lnTo>
                <a:lnTo>
                  <a:pt x="11461" y="11291"/>
                </a:lnTo>
                <a:lnTo>
                  <a:pt x="11242" y="11583"/>
                </a:lnTo>
                <a:lnTo>
                  <a:pt x="11072" y="11535"/>
                </a:lnTo>
                <a:lnTo>
                  <a:pt x="10877" y="11535"/>
                </a:lnTo>
                <a:lnTo>
                  <a:pt x="10683" y="11583"/>
                </a:lnTo>
                <a:lnTo>
                  <a:pt x="10658" y="11608"/>
                </a:lnTo>
                <a:lnTo>
                  <a:pt x="10683" y="11632"/>
                </a:lnTo>
                <a:lnTo>
                  <a:pt x="10829" y="11681"/>
                </a:lnTo>
                <a:lnTo>
                  <a:pt x="10975" y="11729"/>
                </a:lnTo>
                <a:lnTo>
                  <a:pt x="11096" y="11778"/>
                </a:lnTo>
                <a:lnTo>
                  <a:pt x="10877" y="12143"/>
                </a:lnTo>
                <a:lnTo>
                  <a:pt x="10829" y="12118"/>
                </a:lnTo>
                <a:lnTo>
                  <a:pt x="10658" y="12045"/>
                </a:lnTo>
                <a:lnTo>
                  <a:pt x="10561" y="11997"/>
                </a:lnTo>
                <a:lnTo>
                  <a:pt x="10464" y="11972"/>
                </a:lnTo>
                <a:lnTo>
                  <a:pt x="10439" y="11997"/>
                </a:lnTo>
                <a:lnTo>
                  <a:pt x="10439" y="12045"/>
                </a:lnTo>
                <a:lnTo>
                  <a:pt x="10488" y="12118"/>
                </a:lnTo>
                <a:lnTo>
                  <a:pt x="10585" y="12191"/>
                </a:lnTo>
                <a:lnTo>
                  <a:pt x="10756" y="12313"/>
                </a:lnTo>
                <a:lnTo>
                  <a:pt x="10561" y="12654"/>
                </a:lnTo>
                <a:lnTo>
                  <a:pt x="10415" y="12629"/>
                </a:lnTo>
                <a:lnTo>
                  <a:pt x="10172" y="12629"/>
                </a:lnTo>
                <a:lnTo>
                  <a:pt x="10026" y="12654"/>
                </a:lnTo>
                <a:lnTo>
                  <a:pt x="10026" y="12678"/>
                </a:lnTo>
                <a:lnTo>
                  <a:pt x="10026" y="12702"/>
                </a:lnTo>
                <a:lnTo>
                  <a:pt x="10245" y="12800"/>
                </a:lnTo>
                <a:lnTo>
                  <a:pt x="10439" y="12897"/>
                </a:lnTo>
                <a:lnTo>
                  <a:pt x="10196" y="13384"/>
                </a:lnTo>
                <a:lnTo>
                  <a:pt x="9880" y="13384"/>
                </a:lnTo>
                <a:lnTo>
                  <a:pt x="9904" y="13432"/>
                </a:lnTo>
                <a:lnTo>
                  <a:pt x="10147" y="13505"/>
                </a:lnTo>
                <a:lnTo>
                  <a:pt x="10074" y="13700"/>
                </a:lnTo>
                <a:lnTo>
                  <a:pt x="10026" y="13895"/>
                </a:lnTo>
                <a:lnTo>
                  <a:pt x="9953" y="14284"/>
                </a:lnTo>
                <a:lnTo>
                  <a:pt x="9880" y="14673"/>
                </a:lnTo>
                <a:lnTo>
                  <a:pt x="9807" y="15087"/>
                </a:lnTo>
                <a:lnTo>
                  <a:pt x="9101" y="15111"/>
                </a:lnTo>
                <a:lnTo>
                  <a:pt x="9247" y="14673"/>
                </a:lnTo>
                <a:lnTo>
                  <a:pt x="9344" y="14235"/>
                </a:lnTo>
                <a:lnTo>
                  <a:pt x="9539" y="13359"/>
                </a:lnTo>
                <a:lnTo>
                  <a:pt x="9734" y="12459"/>
                </a:lnTo>
                <a:lnTo>
                  <a:pt x="9855" y="12021"/>
                </a:lnTo>
                <a:lnTo>
                  <a:pt x="9977" y="11583"/>
                </a:lnTo>
                <a:lnTo>
                  <a:pt x="10269" y="10659"/>
                </a:lnTo>
                <a:lnTo>
                  <a:pt x="10537" y="9734"/>
                </a:lnTo>
                <a:lnTo>
                  <a:pt x="10658" y="9320"/>
                </a:lnTo>
                <a:lnTo>
                  <a:pt x="10756" y="8858"/>
                </a:lnTo>
                <a:lnTo>
                  <a:pt x="10780" y="8639"/>
                </a:lnTo>
                <a:lnTo>
                  <a:pt x="10780" y="8396"/>
                </a:lnTo>
                <a:lnTo>
                  <a:pt x="10756" y="8177"/>
                </a:lnTo>
                <a:lnTo>
                  <a:pt x="10707" y="7958"/>
                </a:lnTo>
                <a:lnTo>
                  <a:pt x="10683" y="7933"/>
                </a:lnTo>
                <a:lnTo>
                  <a:pt x="10634" y="7933"/>
                </a:lnTo>
                <a:lnTo>
                  <a:pt x="10610" y="7958"/>
                </a:lnTo>
                <a:lnTo>
                  <a:pt x="10537" y="8177"/>
                </a:lnTo>
                <a:lnTo>
                  <a:pt x="10464" y="8420"/>
                </a:lnTo>
                <a:lnTo>
                  <a:pt x="10366" y="8882"/>
                </a:lnTo>
                <a:lnTo>
                  <a:pt x="10293" y="9369"/>
                </a:lnTo>
                <a:lnTo>
                  <a:pt x="10172" y="9831"/>
                </a:lnTo>
                <a:lnTo>
                  <a:pt x="9904" y="10756"/>
                </a:lnTo>
                <a:lnTo>
                  <a:pt x="9588" y="11656"/>
                </a:lnTo>
                <a:lnTo>
                  <a:pt x="9466" y="12094"/>
                </a:lnTo>
                <a:lnTo>
                  <a:pt x="9369" y="12532"/>
                </a:lnTo>
                <a:lnTo>
                  <a:pt x="9174" y="13384"/>
                </a:lnTo>
                <a:lnTo>
                  <a:pt x="8979" y="14260"/>
                </a:lnTo>
                <a:lnTo>
                  <a:pt x="8858" y="14698"/>
                </a:lnTo>
                <a:lnTo>
                  <a:pt x="8736" y="15111"/>
                </a:lnTo>
                <a:lnTo>
                  <a:pt x="8128" y="15136"/>
                </a:lnTo>
                <a:lnTo>
                  <a:pt x="7519" y="15087"/>
                </a:lnTo>
                <a:lnTo>
                  <a:pt x="7179" y="15063"/>
                </a:lnTo>
                <a:lnTo>
                  <a:pt x="7154" y="15038"/>
                </a:lnTo>
                <a:lnTo>
                  <a:pt x="7081" y="14698"/>
                </a:lnTo>
                <a:lnTo>
                  <a:pt x="7033" y="14357"/>
                </a:lnTo>
                <a:lnTo>
                  <a:pt x="6935" y="13651"/>
                </a:lnTo>
                <a:lnTo>
                  <a:pt x="6765" y="12605"/>
                </a:lnTo>
                <a:lnTo>
                  <a:pt x="6570" y="11583"/>
                </a:lnTo>
                <a:lnTo>
                  <a:pt x="6230" y="9880"/>
                </a:lnTo>
                <a:lnTo>
                  <a:pt x="6060" y="9028"/>
                </a:lnTo>
                <a:lnTo>
                  <a:pt x="5841" y="8177"/>
                </a:lnTo>
                <a:lnTo>
                  <a:pt x="5816" y="8152"/>
                </a:lnTo>
                <a:lnTo>
                  <a:pt x="5768" y="8128"/>
                </a:lnTo>
                <a:lnTo>
                  <a:pt x="5743" y="8128"/>
                </a:lnTo>
                <a:lnTo>
                  <a:pt x="5695" y="8152"/>
                </a:lnTo>
                <a:lnTo>
                  <a:pt x="5646" y="8298"/>
                </a:lnTo>
                <a:lnTo>
                  <a:pt x="5646" y="8420"/>
                </a:lnTo>
                <a:lnTo>
                  <a:pt x="5646" y="8542"/>
                </a:lnTo>
                <a:lnTo>
                  <a:pt x="5646" y="8663"/>
                </a:lnTo>
                <a:lnTo>
                  <a:pt x="5719" y="8931"/>
                </a:lnTo>
                <a:lnTo>
                  <a:pt x="5768" y="9199"/>
                </a:lnTo>
                <a:lnTo>
                  <a:pt x="5865" y="9734"/>
                </a:lnTo>
                <a:lnTo>
                  <a:pt x="5962" y="10245"/>
                </a:lnTo>
                <a:lnTo>
                  <a:pt x="6035" y="10780"/>
                </a:lnTo>
                <a:lnTo>
                  <a:pt x="6133" y="11316"/>
                </a:lnTo>
                <a:lnTo>
                  <a:pt x="6327" y="12337"/>
                </a:lnTo>
                <a:lnTo>
                  <a:pt x="6522" y="13384"/>
                </a:lnTo>
                <a:lnTo>
                  <a:pt x="6570" y="13773"/>
                </a:lnTo>
                <a:lnTo>
                  <a:pt x="6619" y="14211"/>
                </a:lnTo>
                <a:lnTo>
                  <a:pt x="6668" y="14625"/>
                </a:lnTo>
                <a:lnTo>
                  <a:pt x="6716" y="14819"/>
                </a:lnTo>
                <a:lnTo>
                  <a:pt x="6765" y="15014"/>
                </a:lnTo>
                <a:lnTo>
                  <a:pt x="6497" y="15038"/>
                </a:lnTo>
                <a:lnTo>
                  <a:pt x="6473" y="14625"/>
                </a:lnTo>
                <a:lnTo>
                  <a:pt x="6400" y="14235"/>
                </a:lnTo>
                <a:lnTo>
                  <a:pt x="6279" y="13846"/>
                </a:lnTo>
                <a:lnTo>
                  <a:pt x="6133" y="13481"/>
                </a:lnTo>
                <a:lnTo>
                  <a:pt x="5938" y="13116"/>
                </a:lnTo>
                <a:lnTo>
                  <a:pt x="5743" y="12775"/>
                </a:lnTo>
                <a:lnTo>
                  <a:pt x="5281" y="12070"/>
                </a:lnTo>
                <a:lnTo>
                  <a:pt x="4746" y="11267"/>
                </a:lnTo>
                <a:lnTo>
                  <a:pt x="4210" y="10415"/>
                </a:lnTo>
                <a:lnTo>
                  <a:pt x="3967" y="9977"/>
                </a:lnTo>
                <a:lnTo>
                  <a:pt x="3724" y="9539"/>
                </a:lnTo>
                <a:lnTo>
                  <a:pt x="3529" y="9077"/>
                </a:lnTo>
                <a:lnTo>
                  <a:pt x="3359" y="8615"/>
                </a:lnTo>
                <a:lnTo>
                  <a:pt x="3286" y="8396"/>
                </a:lnTo>
                <a:lnTo>
                  <a:pt x="3261" y="8152"/>
                </a:lnTo>
                <a:lnTo>
                  <a:pt x="3237" y="7909"/>
                </a:lnTo>
                <a:lnTo>
                  <a:pt x="3237" y="7666"/>
                </a:lnTo>
                <a:lnTo>
                  <a:pt x="3261" y="7155"/>
                </a:lnTo>
                <a:lnTo>
                  <a:pt x="3310" y="6668"/>
                </a:lnTo>
                <a:lnTo>
                  <a:pt x="3334" y="6376"/>
                </a:lnTo>
                <a:lnTo>
                  <a:pt x="3407" y="6108"/>
                </a:lnTo>
                <a:lnTo>
                  <a:pt x="3480" y="5841"/>
                </a:lnTo>
                <a:lnTo>
                  <a:pt x="3578" y="5597"/>
                </a:lnTo>
                <a:lnTo>
                  <a:pt x="3699" y="5354"/>
                </a:lnTo>
                <a:lnTo>
                  <a:pt x="3845" y="5111"/>
                </a:lnTo>
                <a:lnTo>
                  <a:pt x="4016" y="4892"/>
                </a:lnTo>
                <a:lnTo>
                  <a:pt x="4186" y="4673"/>
                </a:lnTo>
                <a:lnTo>
                  <a:pt x="4648" y="4162"/>
                </a:lnTo>
                <a:lnTo>
                  <a:pt x="5062" y="3748"/>
                </a:lnTo>
                <a:lnTo>
                  <a:pt x="5403" y="3432"/>
                </a:lnTo>
                <a:lnTo>
                  <a:pt x="5743" y="3189"/>
                </a:lnTo>
                <a:lnTo>
                  <a:pt x="6060" y="3018"/>
                </a:lnTo>
                <a:lnTo>
                  <a:pt x="6352" y="2872"/>
                </a:lnTo>
                <a:lnTo>
                  <a:pt x="6668" y="2775"/>
                </a:lnTo>
                <a:lnTo>
                  <a:pt x="6984" y="2702"/>
                </a:lnTo>
                <a:lnTo>
                  <a:pt x="7276" y="2653"/>
                </a:lnTo>
                <a:lnTo>
                  <a:pt x="7568" y="2629"/>
                </a:lnTo>
                <a:lnTo>
                  <a:pt x="7860" y="2605"/>
                </a:lnTo>
                <a:close/>
                <a:moveTo>
                  <a:pt x="6716" y="15525"/>
                </a:moveTo>
                <a:lnTo>
                  <a:pt x="6619" y="15720"/>
                </a:lnTo>
                <a:lnTo>
                  <a:pt x="6352" y="16158"/>
                </a:lnTo>
                <a:lnTo>
                  <a:pt x="6279" y="16109"/>
                </a:lnTo>
                <a:lnTo>
                  <a:pt x="6230" y="16060"/>
                </a:lnTo>
                <a:lnTo>
                  <a:pt x="6206" y="15963"/>
                </a:lnTo>
                <a:lnTo>
                  <a:pt x="6206" y="15866"/>
                </a:lnTo>
                <a:lnTo>
                  <a:pt x="6206" y="15768"/>
                </a:lnTo>
                <a:lnTo>
                  <a:pt x="6230" y="15695"/>
                </a:lnTo>
                <a:lnTo>
                  <a:pt x="6279" y="15598"/>
                </a:lnTo>
                <a:lnTo>
                  <a:pt x="6327" y="15549"/>
                </a:lnTo>
                <a:lnTo>
                  <a:pt x="6595" y="15525"/>
                </a:lnTo>
                <a:close/>
                <a:moveTo>
                  <a:pt x="6887" y="15525"/>
                </a:moveTo>
                <a:lnTo>
                  <a:pt x="7276" y="15549"/>
                </a:lnTo>
                <a:lnTo>
                  <a:pt x="7641" y="15598"/>
                </a:lnTo>
                <a:lnTo>
                  <a:pt x="8225" y="15647"/>
                </a:lnTo>
                <a:lnTo>
                  <a:pt x="8809" y="15671"/>
                </a:lnTo>
                <a:lnTo>
                  <a:pt x="8541" y="15963"/>
                </a:lnTo>
                <a:lnTo>
                  <a:pt x="8298" y="16255"/>
                </a:lnTo>
                <a:lnTo>
                  <a:pt x="7909" y="16231"/>
                </a:lnTo>
                <a:lnTo>
                  <a:pt x="8249" y="15744"/>
                </a:lnTo>
                <a:lnTo>
                  <a:pt x="8249" y="15720"/>
                </a:lnTo>
                <a:lnTo>
                  <a:pt x="8225" y="15695"/>
                </a:lnTo>
                <a:lnTo>
                  <a:pt x="8201" y="15671"/>
                </a:lnTo>
                <a:lnTo>
                  <a:pt x="8176" y="15695"/>
                </a:lnTo>
                <a:lnTo>
                  <a:pt x="7690" y="16231"/>
                </a:lnTo>
                <a:lnTo>
                  <a:pt x="7179" y="16182"/>
                </a:lnTo>
                <a:lnTo>
                  <a:pt x="7325" y="15939"/>
                </a:lnTo>
                <a:lnTo>
                  <a:pt x="7471" y="15671"/>
                </a:lnTo>
                <a:lnTo>
                  <a:pt x="7471" y="15647"/>
                </a:lnTo>
                <a:lnTo>
                  <a:pt x="7446" y="15622"/>
                </a:lnTo>
                <a:lnTo>
                  <a:pt x="7422" y="15647"/>
                </a:lnTo>
                <a:lnTo>
                  <a:pt x="7203" y="15890"/>
                </a:lnTo>
                <a:lnTo>
                  <a:pt x="6935" y="16182"/>
                </a:lnTo>
                <a:lnTo>
                  <a:pt x="6741" y="16206"/>
                </a:lnTo>
                <a:lnTo>
                  <a:pt x="6570" y="16255"/>
                </a:lnTo>
                <a:lnTo>
                  <a:pt x="6668" y="16060"/>
                </a:lnTo>
                <a:lnTo>
                  <a:pt x="6814" y="15817"/>
                </a:lnTo>
                <a:lnTo>
                  <a:pt x="6862" y="15671"/>
                </a:lnTo>
                <a:lnTo>
                  <a:pt x="6887" y="15525"/>
                </a:lnTo>
                <a:close/>
                <a:moveTo>
                  <a:pt x="9661" y="15622"/>
                </a:moveTo>
                <a:lnTo>
                  <a:pt x="9734" y="15671"/>
                </a:lnTo>
                <a:lnTo>
                  <a:pt x="9807" y="15695"/>
                </a:lnTo>
                <a:lnTo>
                  <a:pt x="9953" y="15695"/>
                </a:lnTo>
                <a:lnTo>
                  <a:pt x="9782" y="15793"/>
                </a:lnTo>
                <a:lnTo>
                  <a:pt x="9661" y="15939"/>
                </a:lnTo>
                <a:lnTo>
                  <a:pt x="9539" y="16085"/>
                </a:lnTo>
                <a:lnTo>
                  <a:pt x="9417" y="16279"/>
                </a:lnTo>
                <a:lnTo>
                  <a:pt x="9271" y="16279"/>
                </a:lnTo>
                <a:lnTo>
                  <a:pt x="9612" y="15817"/>
                </a:lnTo>
                <a:lnTo>
                  <a:pt x="9612" y="15793"/>
                </a:lnTo>
                <a:lnTo>
                  <a:pt x="9612" y="15768"/>
                </a:lnTo>
                <a:lnTo>
                  <a:pt x="9563" y="15768"/>
                </a:lnTo>
                <a:lnTo>
                  <a:pt x="9320" y="16012"/>
                </a:lnTo>
                <a:lnTo>
                  <a:pt x="9077" y="16255"/>
                </a:lnTo>
                <a:lnTo>
                  <a:pt x="8517" y="16255"/>
                </a:lnTo>
                <a:lnTo>
                  <a:pt x="8882" y="15720"/>
                </a:lnTo>
                <a:lnTo>
                  <a:pt x="8906" y="15695"/>
                </a:lnTo>
                <a:lnTo>
                  <a:pt x="8882" y="15671"/>
                </a:lnTo>
                <a:lnTo>
                  <a:pt x="9271" y="15671"/>
                </a:lnTo>
                <a:lnTo>
                  <a:pt x="9661" y="15622"/>
                </a:lnTo>
                <a:close/>
                <a:moveTo>
                  <a:pt x="10074" y="15768"/>
                </a:moveTo>
                <a:lnTo>
                  <a:pt x="10074" y="15841"/>
                </a:lnTo>
                <a:lnTo>
                  <a:pt x="10099" y="15939"/>
                </a:lnTo>
                <a:lnTo>
                  <a:pt x="10074" y="16060"/>
                </a:lnTo>
                <a:lnTo>
                  <a:pt x="10050" y="16182"/>
                </a:lnTo>
                <a:lnTo>
                  <a:pt x="9977" y="16304"/>
                </a:lnTo>
                <a:lnTo>
                  <a:pt x="9758" y="16279"/>
                </a:lnTo>
                <a:lnTo>
                  <a:pt x="9880" y="16012"/>
                </a:lnTo>
                <a:lnTo>
                  <a:pt x="9977" y="15890"/>
                </a:lnTo>
                <a:lnTo>
                  <a:pt x="10074" y="15768"/>
                </a:lnTo>
                <a:close/>
                <a:moveTo>
                  <a:pt x="6522" y="16571"/>
                </a:moveTo>
                <a:lnTo>
                  <a:pt x="6595" y="16620"/>
                </a:lnTo>
                <a:lnTo>
                  <a:pt x="6424" y="16888"/>
                </a:lnTo>
                <a:lnTo>
                  <a:pt x="6376" y="17034"/>
                </a:lnTo>
                <a:lnTo>
                  <a:pt x="6327" y="17180"/>
                </a:lnTo>
                <a:lnTo>
                  <a:pt x="6254" y="17082"/>
                </a:lnTo>
                <a:lnTo>
                  <a:pt x="6230" y="16985"/>
                </a:lnTo>
                <a:lnTo>
                  <a:pt x="6206" y="16912"/>
                </a:lnTo>
                <a:lnTo>
                  <a:pt x="6230" y="16815"/>
                </a:lnTo>
                <a:lnTo>
                  <a:pt x="6254" y="16839"/>
                </a:lnTo>
                <a:lnTo>
                  <a:pt x="6303" y="16839"/>
                </a:lnTo>
                <a:lnTo>
                  <a:pt x="6352" y="16815"/>
                </a:lnTo>
                <a:lnTo>
                  <a:pt x="6376" y="16766"/>
                </a:lnTo>
                <a:lnTo>
                  <a:pt x="6424" y="16596"/>
                </a:lnTo>
                <a:lnTo>
                  <a:pt x="6449" y="16596"/>
                </a:lnTo>
                <a:lnTo>
                  <a:pt x="6522" y="16571"/>
                </a:lnTo>
                <a:close/>
                <a:moveTo>
                  <a:pt x="7884" y="16693"/>
                </a:moveTo>
                <a:lnTo>
                  <a:pt x="7957" y="16717"/>
                </a:lnTo>
                <a:lnTo>
                  <a:pt x="7787" y="16985"/>
                </a:lnTo>
                <a:lnTo>
                  <a:pt x="7617" y="17253"/>
                </a:lnTo>
                <a:lnTo>
                  <a:pt x="7592" y="17326"/>
                </a:lnTo>
                <a:lnTo>
                  <a:pt x="7300" y="17326"/>
                </a:lnTo>
                <a:lnTo>
                  <a:pt x="7398" y="17107"/>
                </a:lnTo>
                <a:lnTo>
                  <a:pt x="7519" y="16888"/>
                </a:lnTo>
                <a:lnTo>
                  <a:pt x="7617" y="16717"/>
                </a:lnTo>
                <a:lnTo>
                  <a:pt x="7884" y="16693"/>
                </a:lnTo>
                <a:close/>
                <a:moveTo>
                  <a:pt x="8225" y="16717"/>
                </a:moveTo>
                <a:lnTo>
                  <a:pt x="8736" y="16742"/>
                </a:lnTo>
                <a:lnTo>
                  <a:pt x="8541" y="17034"/>
                </a:lnTo>
                <a:lnTo>
                  <a:pt x="8371" y="17326"/>
                </a:lnTo>
                <a:lnTo>
                  <a:pt x="7909" y="17326"/>
                </a:lnTo>
                <a:lnTo>
                  <a:pt x="7933" y="17277"/>
                </a:lnTo>
                <a:lnTo>
                  <a:pt x="8225" y="16717"/>
                </a:lnTo>
                <a:close/>
                <a:moveTo>
                  <a:pt x="9223" y="16742"/>
                </a:moveTo>
                <a:lnTo>
                  <a:pt x="8979" y="17350"/>
                </a:lnTo>
                <a:lnTo>
                  <a:pt x="8663" y="17350"/>
                </a:lnTo>
                <a:lnTo>
                  <a:pt x="8979" y="16742"/>
                </a:lnTo>
                <a:close/>
                <a:moveTo>
                  <a:pt x="9928" y="16742"/>
                </a:moveTo>
                <a:lnTo>
                  <a:pt x="9661" y="17253"/>
                </a:lnTo>
                <a:lnTo>
                  <a:pt x="9612" y="17350"/>
                </a:lnTo>
                <a:lnTo>
                  <a:pt x="9320" y="17350"/>
                </a:lnTo>
                <a:lnTo>
                  <a:pt x="9563" y="16742"/>
                </a:lnTo>
                <a:close/>
                <a:moveTo>
                  <a:pt x="10147" y="16839"/>
                </a:moveTo>
                <a:lnTo>
                  <a:pt x="10220" y="16961"/>
                </a:lnTo>
                <a:lnTo>
                  <a:pt x="10245" y="17107"/>
                </a:lnTo>
                <a:lnTo>
                  <a:pt x="10220" y="17228"/>
                </a:lnTo>
                <a:lnTo>
                  <a:pt x="10147" y="17350"/>
                </a:lnTo>
                <a:lnTo>
                  <a:pt x="9928" y="17350"/>
                </a:lnTo>
                <a:lnTo>
                  <a:pt x="9953" y="17277"/>
                </a:lnTo>
                <a:lnTo>
                  <a:pt x="10050" y="17082"/>
                </a:lnTo>
                <a:lnTo>
                  <a:pt x="10147" y="16839"/>
                </a:lnTo>
                <a:close/>
                <a:moveTo>
                  <a:pt x="6862" y="16693"/>
                </a:moveTo>
                <a:lnTo>
                  <a:pt x="7081" y="16717"/>
                </a:lnTo>
                <a:lnTo>
                  <a:pt x="7300" y="16717"/>
                </a:lnTo>
                <a:lnTo>
                  <a:pt x="7106" y="17009"/>
                </a:lnTo>
                <a:lnTo>
                  <a:pt x="6935" y="17326"/>
                </a:lnTo>
                <a:lnTo>
                  <a:pt x="6741" y="17350"/>
                </a:lnTo>
                <a:lnTo>
                  <a:pt x="6570" y="17399"/>
                </a:lnTo>
                <a:lnTo>
                  <a:pt x="6619" y="17204"/>
                </a:lnTo>
                <a:lnTo>
                  <a:pt x="6692" y="17034"/>
                </a:lnTo>
                <a:lnTo>
                  <a:pt x="6862" y="16693"/>
                </a:lnTo>
                <a:close/>
                <a:moveTo>
                  <a:pt x="6473" y="17618"/>
                </a:moveTo>
                <a:lnTo>
                  <a:pt x="6643" y="17691"/>
                </a:lnTo>
                <a:lnTo>
                  <a:pt x="6814" y="17715"/>
                </a:lnTo>
                <a:lnTo>
                  <a:pt x="6789" y="17910"/>
                </a:lnTo>
                <a:lnTo>
                  <a:pt x="6765" y="18080"/>
                </a:lnTo>
                <a:lnTo>
                  <a:pt x="6643" y="17983"/>
                </a:lnTo>
                <a:lnTo>
                  <a:pt x="6546" y="17861"/>
                </a:lnTo>
                <a:lnTo>
                  <a:pt x="6352" y="17642"/>
                </a:lnTo>
                <a:lnTo>
                  <a:pt x="6376" y="17618"/>
                </a:lnTo>
                <a:lnTo>
                  <a:pt x="6424" y="17642"/>
                </a:lnTo>
                <a:lnTo>
                  <a:pt x="6473" y="17618"/>
                </a:lnTo>
                <a:close/>
                <a:moveTo>
                  <a:pt x="7398" y="17739"/>
                </a:moveTo>
                <a:lnTo>
                  <a:pt x="7300" y="18031"/>
                </a:lnTo>
                <a:lnTo>
                  <a:pt x="7252" y="18177"/>
                </a:lnTo>
                <a:lnTo>
                  <a:pt x="7252" y="18299"/>
                </a:lnTo>
                <a:lnTo>
                  <a:pt x="7008" y="18202"/>
                </a:lnTo>
                <a:lnTo>
                  <a:pt x="7154" y="17739"/>
                </a:lnTo>
                <a:close/>
                <a:moveTo>
                  <a:pt x="8833" y="17715"/>
                </a:moveTo>
                <a:lnTo>
                  <a:pt x="8785" y="17837"/>
                </a:lnTo>
                <a:lnTo>
                  <a:pt x="8736" y="17983"/>
                </a:lnTo>
                <a:lnTo>
                  <a:pt x="8712" y="18104"/>
                </a:lnTo>
                <a:lnTo>
                  <a:pt x="8736" y="18153"/>
                </a:lnTo>
                <a:lnTo>
                  <a:pt x="8736" y="18202"/>
                </a:lnTo>
                <a:lnTo>
                  <a:pt x="8809" y="18250"/>
                </a:lnTo>
                <a:lnTo>
                  <a:pt x="8882" y="18250"/>
                </a:lnTo>
                <a:lnTo>
                  <a:pt x="8931" y="18226"/>
                </a:lnTo>
                <a:lnTo>
                  <a:pt x="9004" y="18153"/>
                </a:lnTo>
                <a:lnTo>
                  <a:pt x="9125" y="17958"/>
                </a:lnTo>
                <a:lnTo>
                  <a:pt x="9198" y="17739"/>
                </a:lnTo>
                <a:lnTo>
                  <a:pt x="9393" y="17739"/>
                </a:lnTo>
                <a:lnTo>
                  <a:pt x="9369" y="17861"/>
                </a:lnTo>
                <a:lnTo>
                  <a:pt x="9369" y="18007"/>
                </a:lnTo>
                <a:lnTo>
                  <a:pt x="9125" y="18153"/>
                </a:lnTo>
                <a:lnTo>
                  <a:pt x="8833" y="18275"/>
                </a:lnTo>
                <a:lnTo>
                  <a:pt x="8566" y="18372"/>
                </a:lnTo>
                <a:lnTo>
                  <a:pt x="8249" y="18421"/>
                </a:lnTo>
                <a:lnTo>
                  <a:pt x="8274" y="18275"/>
                </a:lnTo>
                <a:lnTo>
                  <a:pt x="8371" y="17983"/>
                </a:lnTo>
                <a:lnTo>
                  <a:pt x="8468" y="17715"/>
                </a:lnTo>
                <a:close/>
                <a:moveTo>
                  <a:pt x="8176" y="17715"/>
                </a:moveTo>
                <a:lnTo>
                  <a:pt x="8030" y="18056"/>
                </a:lnTo>
                <a:lnTo>
                  <a:pt x="7957" y="18250"/>
                </a:lnTo>
                <a:lnTo>
                  <a:pt x="7933" y="18445"/>
                </a:lnTo>
                <a:lnTo>
                  <a:pt x="7738" y="18421"/>
                </a:lnTo>
                <a:lnTo>
                  <a:pt x="7568" y="18396"/>
                </a:lnTo>
                <a:lnTo>
                  <a:pt x="7568" y="18226"/>
                </a:lnTo>
                <a:lnTo>
                  <a:pt x="7641" y="17983"/>
                </a:lnTo>
                <a:lnTo>
                  <a:pt x="7738" y="17715"/>
                </a:lnTo>
                <a:close/>
                <a:moveTo>
                  <a:pt x="8128" y="2094"/>
                </a:moveTo>
                <a:lnTo>
                  <a:pt x="7714" y="2142"/>
                </a:lnTo>
                <a:lnTo>
                  <a:pt x="7325" y="2191"/>
                </a:lnTo>
                <a:lnTo>
                  <a:pt x="6935" y="2264"/>
                </a:lnTo>
                <a:lnTo>
                  <a:pt x="6546" y="2386"/>
                </a:lnTo>
                <a:lnTo>
                  <a:pt x="6181" y="2507"/>
                </a:lnTo>
                <a:lnTo>
                  <a:pt x="5841" y="2653"/>
                </a:lnTo>
                <a:lnTo>
                  <a:pt x="5500" y="2824"/>
                </a:lnTo>
                <a:lnTo>
                  <a:pt x="5184" y="3018"/>
                </a:lnTo>
                <a:lnTo>
                  <a:pt x="4892" y="3237"/>
                </a:lnTo>
                <a:lnTo>
                  <a:pt x="4551" y="3554"/>
                </a:lnTo>
                <a:lnTo>
                  <a:pt x="4210" y="3918"/>
                </a:lnTo>
                <a:lnTo>
                  <a:pt x="3918" y="4332"/>
                </a:lnTo>
                <a:lnTo>
                  <a:pt x="3626" y="4746"/>
                </a:lnTo>
                <a:lnTo>
                  <a:pt x="3383" y="5159"/>
                </a:lnTo>
                <a:lnTo>
                  <a:pt x="3164" y="5549"/>
                </a:lnTo>
                <a:lnTo>
                  <a:pt x="3018" y="5889"/>
                </a:lnTo>
                <a:lnTo>
                  <a:pt x="2921" y="6157"/>
                </a:lnTo>
                <a:lnTo>
                  <a:pt x="2823" y="6595"/>
                </a:lnTo>
                <a:lnTo>
                  <a:pt x="2775" y="7057"/>
                </a:lnTo>
                <a:lnTo>
                  <a:pt x="2750" y="7495"/>
                </a:lnTo>
                <a:lnTo>
                  <a:pt x="2775" y="7958"/>
                </a:lnTo>
                <a:lnTo>
                  <a:pt x="2823" y="8396"/>
                </a:lnTo>
                <a:lnTo>
                  <a:pt x="2921" y="8834"/>
                </a:lnTo>
                <a:lnTo>
                  <a:pt x="3067" y="9272"/>
                </a:lnTo>
                <a:lnTo>
                  <a:pt x="3237" y="9685"/>
                </a:lnTo>
                <a:lnTo>
                  <a:pt x="3602" y="10367"/>
                </a:lnTo>
                <a:lnTo>
                  <a:pt x="3991" y="11024"/>
                </a:lnTo>
                <a:lnTo>
                  <a:pt x="4843" y="12337"/>
                </a:lnTo>
                <a:lnTo>
                  <a:pt x="5281" y="13019"/>
                </a:lnTo>
                <a:lnTo>
                  <a:pt x="5476" y="13384"/>
                </a:lnTo>
                <a:lnTo>
                  <a:pt x="5646" y="13724"/>
                </a:lnTo>
                <a:lnTo>
                  <a:pt x="5792" y="14089"/>
                </a:lnTo>
                <a:lnTo>
                  <a:pt x="5914" y="14454"/>
                </a:lnTo>
                <a:lnTo>
                  <a:pt x="5987" y="14844"/>
                </a:lnTo>
                <a:lnTo>
                  <a:pt x="5987" y="15282"/>
                </a:lnTo>
                <a:lnTo>
                  <a:pt x="5962" y="15379"/>
                </a:lnTo>
                <a:lnTo>
                  <a:pt x="5962" y="15428"/>
                </a:lnTo>
                <a:lnTo>
                  <a:pt x="5889" y="15525"/>
                </a:lnTo>
                <a:lnTo>
                  <a:pt x="5841" y="15647"/>
                </a:lnTo>
                <a:lnTo>
                  <a:pt x="5816" y="15768"/>
                </a:lnTo>
                <a:lnTo>
                  <a:pt x="5792" y="15914"/>
                </a:lnTo>
                <a:lnTo>
                  <a:pt x="5816" y="16036"/>
                </a:lnTo>
                <a:lnTo>
                  <a:pt x="5841" y="16158"/>
                </a:lnTo>
                <a:lnTo>
                  <a:pt x="5889" y="16279"/>
                </a:lnTo>
                <a:lnTo>
                  <a:pt x="5962" y="16377"/>
                </a:lnTo>
                <a:lnTo>
                  <a:pt x="5865" y="16474"/>
                </a:lnTo>
                <a:lnTo>
                  <a:pt x="5792" y="16620"/>
                </a:lnTo>
                <a:lnTo>
                  <a:pt x="5768" y="16766"/>
                </a:lnTo>
                <a:lnTo>
                  <a:pt x="5768" y="16912"/>
                </a:lnTo>
                <a:lnTo>
                  <a:pt x="5768" y="17058"/>
                </a:lnTo>
                <a:lnTo>
                  <a:pt x="5816" y="17204"/>
                </a:lnTo>
                <a:lnTo>
                  <a:pt x="5889" y="17350"/>
                </a:lnTo>
                <a:lnTo>
                  <a:pt x="5987" y="17472"/>
                </a:lnTo>
                <a:lnTo>
                  <a:pt x="5962" y="17496"/>
                </a:lnTo>
                <a:lnTo>
                  <a:pt x="5914" y="17618"/>
                </a:lnTo>
                <a:lnTo>
                  <a:pt x="5914" y="17715"/>
                </a:lnTo>
                <a:lnTo>
                  <a:pt x="5938" y="17837"/>
                </a:lnTo>
                <a:lnTo>
                  <a:pt x="5987" y="17934"/>
                </a:lnTo>
                <a:lnTo>
                  <a:pt x="6133" y="18129"/>
                </a:lnTo>
                <a:lnTo>
                  <a:pt x="6303" y="18299"/>
                </a:lnTo>
                <a:lnTo>
                  <a:pt x="6424" y="18421"/>
                </a:lnTo>
                <a:lnTo>
                  <a:pt x="6570" y="18518"/>
                </a:lnTo>
                <a:lnTo>
                  <a:pt x="6862" y="18688"/>
                </a:lnTo>
                <a:lnTo>
                  <a:pt x="7179" y="18810"/>
                </a:lnTo>
                <a:lnTo>
                  <a:pt x="7495" y="18859"/>
                </a:lnTo>
                <a:lnTo>
                  <a:pt x="7738" y="18883"/>
                </a:lnTo>
                <a:lnTo>
                  <a:pt x="7982" y="18883"/>
                </a:lnTo>
                <a:lnTo>
                  <a:pt x="8030" y="18956"/>
                </a:lnTo>
                <a:lnTo>
                  <a:pt x="8079" y="18980"/>
                </a:lnTo>
                <a:lnTo>
                  <a:pt x="8128" y="18980"/>
                </a:lnTo>
                <a:lnTo>
                  <a:pt x="8176" y="18956"/>
                </a:lnTo>
                <a:lnTo>
                  <a:pt x="8201" y="18907"/>
                </a:lnTo>
                <a:lnTo>
                  <a:pt x="8201" y="18883"/>
                </a:lnTo>
                <a:lnTo>
                  <a:pt x="8493" y="18834"/>
                </a:lnTo>
                <a:lnTo>
                  <a:pt x="8785" y="18761"/>
                </a:lnTo>
                <a:lnTo>
                  <a:pt x="9052" y="18664"/>
                </a:lnTo>
                <a:lnTo>
                  <a:pt x="9320" y="18542"/>
                </a:lnTo>
                <a:lnTo>
                  <a:pt x="9563" y="18396"/>
                </a:lnTo>
                <a:lnTo>
                  <a:pt x="9807" y="18226"/>
                </a:lnTo>
                <a:lnTo>
                  <a:pt x="10050" y="18056"/>
                </a:lnTo>
                <a:lnTo>
                  <a:pt x="10269" y="17837"/>
                </a:lnTo>
                <a:lnTo>
                  <a:pt x="10318" y="17764"/>
                </a:lnTo>
                <a:lnTo>
                  <a:pt x="10342" y="17691"/>
                </a:lnTo>
                <a:lnTo>
                  <a:pt x="10464" y="17593"/>
                </a:lnTo>
                <a:lnTo>
                  <a:pt x="10537" y="17447"/>
                </a:lnTo>
                <a:lnTo>
                  <a:pt x="10585" y="17301"/>
                </a:lnTo>
                <a:lnTo>
                  <a:pt x="10634" y="17107"/>
                </a:lnTo>
                <a:lnTo>
                  <a:pt x="10634" y="16936"/>
                </a:lnTo>
                <a:lnTo>
                  <a:pt x="10585" y="16742"/>
                </a:lnTo>
                <a:lnTo>
                  <a:pt x="10512" y="16596"/>
                </a:lnTo>
                <a:lnTo>
                  <a:pt x="10391" y="16474"/>
                </a:lnTo>
                <a:lnTo>
                  <a:pt x="10488" y="16255"/>
                </a:lnTo>
                <a:lnTo>
                  <a:pt x="10537" y="16036"/>
                </a:lnTo>
                <a:lnTo>
                  <a:pt x="10537" y="15817"/>
                </a:lnTo>
                <a:lnTo>
                  <a:pt x="10488" y="15574"/>
                </a:lnTo>
                <a:lnTo>
                  <a:pt x="10415" y="15476"/>
                </a:lnTo>
                <a:lnTo>
                  <a:pt x="10342" y="15379"/>
                </a:lnTo>
                <a:lnTo>
                  <a:pt x="10342" y="15306"/>
                </a:lnTo>
                <a:lnTo>
                  <a:pt x="10415" y="14965"/>
                </a:lnTo>
                <a:lnTo>
                  <a:pt x="10464" y="14625"/>
                </a:lnTo>
                <a:lnTo>
                  <a:pt x="10512" y="14284"/>
                </a:lnTo>
                <a:lnTo>
                  <a:pt x="10585" y="13943"/>
                </a:lnTo>
                <a:lnTo>
                  <a:pt x="10658" y="13700"/>
                </a:lnTo>
                <a:lnTo>
                  <a:pt x="10756" y="13457"/>
                </a:lnTo>
                <a:lnTo>
                  <a:pt x="10999" y="12994"/>
                </a:lnTo>
                <a:lnTo>
                  <a:pt x="11023" y="12970"/>
                </a:lnTo>
                <a:lnTo>
                  <a:pt x="11023" y="12946"/>
                </a:lnTo>
                <a:lnTo>
                  <a:pt x="11340" y="12459"/>
                </a:lnTo>
                <a:lnTo>
                  <a:pt x="11632" y="11972"/>
                </a:lnTo>
                <a:lnTo>
                  <a:pt x="12191" y="11194"/>
                </a:lnTo>
                <a:lnTo>
                  <a:pt x="12483" y="10780"/>
                </a:lnTo>
                <a:lnTo>
                  <a:pt x="12751" y="10367"/>
                </a:lnTo>
                <a:lnTo>
                  <a:pt x="12994" y="9953"/>
                </a:lnTo>
                <a:lnTo>
                  <a:pt x="13213" y="9515"/>
                </a:lnTo>
                <a:lnTo>
                  <a:pt x="13384" y="9053"/>
                </a:lnTo>
                <a:lnTo>
                  <a:pt x="13457" y="8809"/>
                </a:lnTo>
                <a:lnTo>
                  <a:pt x="13505" y="8590"/>
                </a:lnTo>
                <a:lnTo>
                  <a:pt x="13554" y="8152"/>
                </a:lnTo>
                <a:lnTo>
                  <a:pt x="13554" y="7714"/>
                </a:lnTo>
                <a:lnTo>
                  <a:pt x="13505" y="7276"/>
                </a:lnTo>
                <a:lnTo>
                  <a:pt x="13432" y="6838"/>
                </a:lnTo>
                <a:lnTo>
                  <a:pt x="13335" y="6400"/>
                </a:lnTo>
                <a:lnTo>
                  <a:pt x="13213" y="5962"/>
                </a:lnTo>
                <a:lnTo>
                  <a:pt x="12946" y="5135"/>
                </a:lnTo>
                <a:lnTo>
                  <a:pt x="12800" y="4770"/>
                </a:lnTo>
                <a:lnTo>
                  <a:pt x="12605" y="4429"/>
                </a:lnTo>
                <a:lnTo>
                  <a:pt x="12386" y="4113"/>
                </a:lnTo>
                <a:lnTo>
                  <a:pt x="12143" y="3797"/>
                </a:lnTo>
                <a:lnTo>
                  <a:pt x="12143" y="3773"/>
                </a:lnTo>
                <a:lnTo>
                  <a:pt x="12094" y="3675"/>
                </a:lnTo>
                <a:lnTo>
                  <a:pt x="12021" y="3602"/>
                </a:lnTo>
                <a:lnTo>
                  <a:pt x="11948" y="3554"/>
                </a:lnTo>
                <a:lnTo>
                  <a:pt x="11851" y="3505"/>
                </a:lnTo>
                <a:lnTo>
                  <a:pt x="11607" y="3286"/>
                </a:lnTo>
                <a:lnTo>
                  <a:pt x="11340" y="3091"/>
                </a:lnTo>
                <a:lnTo>
                  <a:pt x="11072" y="2897"/>
                </a:lnTo>
                <a:lnTo>
                  <a:pt x="10804" y="2726"/>
                </a:lnTo>
                <a:lnTo>
                  <a:pt x="10464" y="2556"/>
                </a:lnTo>
                <a:lnTo>
                  <a:pt x="10099" y="2386"/>
                </a:lnTo>
                <a:lnTo>
                  <a:pt x="9709" y="2264"/>
                </a:lnTo>
                <a:lnTo>
                  <a:pt x="9320" y="2191"/>
                </a:lnTo>
                <a:lnTo>
                  <a:pt x="8931" y="2142"/>
                </a:lnTo>
                <a:lnTo>
                  <a:pt x="8517" y="209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6"/>
          <p:cNvSpPr txBox="1">
            <a:spLocks noGrp="1"/>
          </p:cNvSpPr>
          <p:nvPr>
            <p:ph type="sldNum" idx="12"/>
          </p:nvPr>
        </p:nvSpPr>
        <p:spPr>
          <a:xfrm>
            <a:off x="4297650" y="4832975"/>
            <a:ext cx="548700" cy="310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10</a:t>
            </a:fld>
            <a:endParaRPr/>
          </a:p>
        </p:txBody>
      </p:sp>
      <p:pic>
        <p:nvPicPr>
          <p:cNvPr id="3" name="Hình ảnh 2">
            <a:extLst>
              <a:ext uri="{FF2B5EF4-FFF2-40B4-BE49-F238E27FC236}">
                <a16:creationId xmlns:a16="http://schemas.microsoft.com/office/drawing/2014/main" id="{94ACFF8D-3870-4403-82B0-BE2922A12AA7}"/>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3250" b="98000" l="4641" r="95808">
                        <a14:foregroundMark x1="41766" y1="7000" x2="55689" y2="7375"/>
                        <a14:foregroundMark x1="60928" y1="3250" x2="40569" y2="3250"/>
                        <a14:foregroundMark x1="40569" y1="3250" x2="53593" y2="4250"/>
                        <a14:foregroundMark x1="48054" y1="4875" x2="58832" y2="4875"/>
                        <a14:foregroundMark x1="19760" y1="75125" x2="18713" y2="90500"/>
                        <a14:foregroundMark x1="13772" y1="57000" x2="14820" y2="90500"/>
                        <a14:foregroundMark x1="14820" y1="90500" x2="18413" y2="74250"/>
                        <a14:foregroundMark x1="18413" y1="74250" x2="13473" y2="60250"/>
                        <a14:foregroundMark x1="13473" y1="60250" x2="13174" y2="59750"/>
                        <a14:foregroundMark x1="19760" y1="60125" x2="5240" y2="65875"/>
                        <a14:foregroundMark x1="5240" y1="65875" x2="6886" y2="88875"/>
                        <a14:foregroundMark x1="6886" y1="88875" x2="21707" y2="95625"/>
                        <a14:foregroundMark x1="21707" y1="95625" x2="31886" y2="95250"/>
                        <a14:foregroundMark x1="4641" y1="55375" x2="5240" y2="98000"/>
                        <a14:foregroundMark x1="90868" y1="59750" x2="87874" y2="92375"/>
                        <a14:foregroundMark x1="87874" y1="92375" x2="95808" y2="76000"/>
                        <a14:foregroundMark x1="95808" y1="76000" x2="95808" y2="59000"/>
                        <a14:backgroundMark x1="50299" y1="77375" x2="50749" y2="83125"/>
                        <a14:backgroundMark x1="28593" y1="42500" x2="46407" y2="43875"/>
                        <a14:backgroundMark x1="56287" y1="42500" x2="75299" y2="43000"/>
                        <a14:backgroundMark x1="63772" y1="44125" x2="67515" y2="48500"/>
                        <a14:backgroundMark x1="64072" y1="49000" x2="66317" y2="52125"/>
                        <a14:backgroundMark x1="60629" y1="40125" x2="59880" y2="38625"/>
                        <a14:backgroundMark x1="39671" y1="39750" x2="33234" y2="51875"/>
                        <a14:backgroundMark x1="33234" y1="51875" x2="39820" y2="39625"/>
                        <a14:backgroundMark x1="39820" y1="39625" x2="39970" y2="38750"/>
                        <a14:backgroundMark x1="44311" y1="72500" x2="60928" y2="72250"/>
                        <a14:backgroundMark x1="60928" y1="72250" x2="43862" y2="72750"/>
                        <a14:backgroundMark x1="43862" y1="72750" x2="45509" y2="73000"/>
                        <a14:backgroundMark x1="42066" y1="73000" x2="39371" y2="73000"/>
                        <a14:backgroundMark x1="44012" y1="73625" x2="42216" y2="73250"/>
                        <a14:backgroundMark x1="39970" y1="66000" x2="41018" y2="73625"/>
                        <a14:backgroundMark x1="43263" y1="69875" x2="37874" y2="74375"/>
                        <a14:backgroundMark x1="61826" y1="71625" x2="62126" y2="73625"/>
                        <a14:backgroundMark x1="37575" y1="70375" x2="37725" y2="74625"/>
                      </a14:backgroundRemoval>
                    </a14:imgEffect>
                    <a14:imgEffect>
                      <a14:sharpenSoften amount="50000"/>
                    </a14:imgEffect>
                  </a14:imgLayer>
                </a14:imgProps>
              </a:ext>
            </a:extLst>
          </a:blip>
          <a:stretch>
            <a:fillRect/>
          </a:stretch>
        </p:blipFill>
        <p:spPr>
          <a:xfrm>
            <a:off x="5496194" y="968822"/>
            <a:ext cx="3088031" cy="3698240"/>
          </a:xfrm>
          <a:prstGeom prst="rect">
            <a:avLst/>
          </a:prstGeom>
        </p:spPr>
      </p:pic>
      <p:sp>
        <p:nvSpPr>
          <p:cNvPr id="4" name="Mũi tên: Lên-Xuống 3">
            <a:extLst>
              <a:ext uri="{FF2B5EF4-FFF2-40B4-BE49-F238E27FC236}">
                <a16:creationId xmlns:a16="http://schemas.microsoft.com/office/drawing/2014/main" id="{02F1CFB1-E7D5-4F0C-AC56-062A6EEDB3A8}"/>
              </a:ext>
            </a:extLst>
          </p:cNvPr>
          <p:cNvSpPr/>
          <p:nvPr/>
        </p:nvSpPr>
        <p:spPr>
          <a:xfrm rot="1650219" flipH="1">
            <a:off x="6620907" y="2364974"/>
            <a:ext cx="45719" cy="575986"/>
          </a:xfrm>
          <a:prstGeom prst="upDownArrow">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0" name="Mũi tên: Lên-Xuống 9">
            <a:extLst>
              <a:ext uri="{FF2B5EF4-FFF2-40B4-BE49-F238E27FC236}">
                <a16:creationId xmlns:a16="http://schemas.microsoft.com/office/drawing/2014/main" id="{C7AD2594-7FBB-43A5-AECF-49EC113DF8CF}"/>
              </a:ext>
            </a:extLst>
          </p:cNvPr>
          <p:cNvSpPr/>
          <p:nvPr/>
        </p:nvSpPr>
        <p:spPr>
          <a:xfrm rot="19949781" flipH="1" flipV="1">
            <a:off x="7493203" y="2364975"/>
            <a:ext cx="45719" cy="575986"/>
          </a:xfrm>
          <a:prstGeom prst="upDownArrow">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1" name="Mũi tên: Lên-Xuống 10">
            <a:extLst>
              <a:ext uri="{FF2B5EF4-FFF2-40B4-BE49-F238E27FC236}">
                <a16:creationId xmlns:a16="http://schemas.microsoft.com/office/drawing/2014/main" id="{7E249E7C-C6C6-481D-BFFC-B8578C09AE81}"/>
              </a:ext>
            </a:extLst>
          </p:cNvPr>
          <p:cNvSpPr/>
          <p:nvPr/>
        </p:nvSpPr>
        <p:spPr>
          <a:xfrm rot="5400000" flipH="1">
            <a:off x="7007523" y="3379740"/>
            <a:ext cx="45719" cy="664809"/>
          </a:xfrm>
          <a:prstGeom prst="upDownArrow">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1984214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6"/>
          <p:cNvSpPr txBox="1">
            <a:spLocks noGrp="1"/>
          </p:cNvSpPr>
          <p:nvPr>
            <p:ph type="title"/>
          </p:nvPr>
        </p:nvSpPr>
        <p:spPr>
          <a:xfrm>
            <a:off x="0" y="248385"/>
            <a:ext cx="9156000" cy="54864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t>repository</a:t>
            </a:r>
            <a:endParaRPr/>
          </a:p>
        </p:txBody>
      </p:sp>
      <p:sp>
        <p:nvSpPr>
          <p:cNvPr id="96" name="Google Shape;96;p16"/>
          <p:cNvSpPr txBox="1">
            <a:spLocks noGrp="1"/>
          </p:cNvSpPr>
          <p:nvPr>
            <p:ph type="body" idx="1"/>
          </p:nvPr>
        </p:nvSpPr>
        <p:spPr>
          <a:xfrm>
            <a:off x="447040" y="973410"/>
            <a:ext cx="3403600" cy="2501310"/>
          </a:xfrm>
          <a:prstGeom prst="rect">
            <a:avLst/>
          </a:prstGeom>
        </p:spPr>
        <p:txBody>
          <a:bodyPr spcFirstLastPara="1" wrap="square" lIns="91425" tIns="91425" rIns="91425" bIns="91425" anchor="t" anchorCtr="0">
            <a:noAutofit/>
          </a:bodyPr>
          <a:lstStyle/>
          <a:p>
            <a:pPr marL="457200" lvl="0" indent="-355600" algn="l" rtl="0">
              <a:spcBef>
                <a:spcPts val="600"/>
              </a:spcBef>
              <a:spcAft>
                <a:spcPts val="0"/>
              </a:spcAft>
              <a:buSzPts val="2000"/>
              <a:buChar char="✘"/>
            </a:pPr>
            <a:r>
              <a:rPr lang="en-US">
                <a:latin typeface="Bahnschrift" panose="020B0502040204020203" pitchFamily="34" charset="0"/>
              </a:rPr>
              <a:t>Repository (repo) Là nơi lưu trữ, quản lý tất cả thông tin cần thiết (thư mục, tệp tin, dữ liệu,…) cũng như các sửa đổi và lịch sử của toàn bộ dự án.</a:t>
            </a:r>
          </a:p>
          <a:p>
            <a:pPr marL="457200" lvl="0" indent="-355600" algn="l" rtl="0">
              <a:spcBef>
                <a:spcPts val="600"/>
              </a:spcBef>
              <a:spcAft>
                <a:spcPts val="0"/>
              </a:spcAft>
              <a:buSzPts val="2000"/>
              <a:buChar char="✘"/>
            </a:pPr>
            <a:r>
              <a:rPr lang="en-US">
                <a:latin typeface="Bahnschrift" panose="020B0502040204020203" pitchFamily="34" charset="0"/>
              </a:rPr>
              <a:t>Khi tạo mới repo nên thêm tập tin README để thông tin giới thiệu về dự án.</a:t>
            </a:r>
          </a:p>
          <a:p>
            <a:pPr marL="457200" lvl="0" indent="-355600" algn="l" rtl="0">
              <a:spcBef>
                <a:spcPts val="600"/>
              </a:spcBef>
              <a:spcAft>
                <a:spcPts val="0"/>
              </a:spcAft>
              <a:buSzPts val="2000"/>
              <a:buChar char="✘"/>
            </a:pPr>
            <a:endParaRPr>
              <a:latin typeface="Bahnschrift" panose="020B0502040204020203" pitchFamily="34" charset="0"/>
            </a:endParaRPr>
          </a:p>
        </p:txBody>
      </p:sp>
      <p:sp>
        <p:nvSpPr>
          <p:cNvPr id="99" name="Google Shape;99;p16"/>
          <p:cNvSpPr txBox="1">
            <a:spLocks noGrp="1"/>
          </p:cNvSpPr>
          <p:nvPr>
            <p:ph type="sldNum" idx="12"/>
          </p:nvPr>
        </p:nvSpPr>
        <p:spPr>
          <a:xfrm>
            <a:off x="4297650" y="4832975"/>
            <a:ext cx="548700" cy="310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11</a:t>
            </a:fld>
            <a:endParaRPr/>
          </a:p>
        </p:txBody>
      </p:sp>
      <p:sp>
        <p:nvSpPr>
          <p:cNvPr id="7" name="Google Shape;641;p46">
            <a:extLst>
              <a:ext uri="{FF2B5EF4-FFF2-40B4-BE49-F238E27FC236}">
                <a16:creationId xmlns:a16="http://schemas.microsoft.com/office/drawing/2014/main" id="{954D26B0-8724-43D3-8434-A6B8CF129E1F}"/>
              </a:ext>
            </a:extLst>
          </p:cNvPr>
          <p:cNvSpPr/>
          <p:nvPr/>
        </p:nvSpPr>
        <p:spPr>
          <a:xfrm>
            <a:off x="3525520" y="179215"/>
            <a:ext cx="2072640" cy="725025"/>
          </a:xfrm>
          <a:custGeom>
            <a:avLst/>
            <a:gdLst/>
            <a:ahLst/>
            <a:cxnLst/>
            <a:rect l="l" t="t" r="r" b="b"/>
            <a:pathLst>
              <a:path w="65189" h="62358" extrusionOk="0">
                <a:moveTo>
                  <a:pt x="40283" y="1525"/>
                </a:moveTo>
                <a:lnTo>
                  <a:pt x="40000" y="1541"/>
                </a:lnTo>
                <a:lnTo>
                  <a:pt x="40000" y="1541"/>
                </a:lnTo>
                <a:lnTo>
                  <a:pt x="39811" y="1604"/>
                </a:lnTo>
                <a:lnTo>
                  <a:pt x="40283" y="1525"/>
                </a:lnTo>
                <a:close/>
                <a:moveTo>
                  <a:pt x="22547" y="1793"/>
                </a:moveTo>
                <a:lnTo>
                  <a:pt x="22359" y="1887"/>
                </a:lnTo>
                <a:lnTo>
                  <a:pt x="21981" y="2359"/>
                </a:lnTo>
                <a:lnTo>
                  <a:pt x="24057" y="1981"/>
                </a:lnTo>
                <a:lnTo>
                  <a:pt x="23208" y="2076"/>
                </a:lnTo>
                <a:lnTo>
                  <a:pt x="22925" y="1981"/>
                </a:lnTo>
                <a:lnTo>
                  <a:pt x="22642" y="1887"/>
                </a:lnTo>
                <a:lnTo>
                  <a:pt x="22642" y="1793"/>
                </a:lnTo>
                <a:close/>
                <a:moveTo>
                  <a:pt x="64528" y="13585"/>
                </a:moveTo>
                <a:lnTo>
                  <a:pt x="64528" y="13679"/>
                </a:lnTo>
                <a:lnTo>
                  <a:pt x="64551" y="13679"/>
                </a:lnTo>
                <a:lnTo>
                  <a:pt x="64528" y="13585"/>
                </a:lnTo>
                <a:close/>
                <a:moveTo>
                  <a:pt x="33868" y="58678"/>
                </a:moveTo>
                <a:lnTo>
                  <a:pt x="34057" y="58772"/>
                </a:lnTo>
                <a:lnTo>
                  <a:pt x="34057" y="58772"/>
                </a:lnTo>
                <a:lnTo>
                  <a:pt x="33962" y="58678"/>
                </a:lnTo>
                <a:close/>
                <a:moveTo>
                  <a:pt x="30849" y="58678"/>
                </a:moveTo>
                <a:lnTo>
                  <a:pt x="30943" y="58772"/>
                </a:lnTo>
                <a:lnTo>
                  <a:pt x="30283" y="58867"/>
                </a:lnTo>
                <a:lnTo>
                  <a:pt x="30472" y="58772"/>
                </a:lnTo>
                <a:lnTo>
                  <a:pt x="30849" y="58678"/>
                </a:lnTo>
                <a:close/>
                <a:moveTo>
                  <a:pt x="32264" y="59056"/>
                </a:moveTo>
                <a:lnTo>
                  <a:pt x="33113" y="59244"/>
                </a:lnTo>
                <a:lnTo>
                  <a:pt x="31698" y="59339"/>
                </a:lnTo>
                <a:lnTo>
                  <a:pt x="31415" y="59339"/>
                </a:lnTo>
                <a:lnTo>
                  <a:pt x="32264" y="59056"/>
                </a:lnTo>
                <a:close/>
                <a:moveTo>
                  <a:pt x="60849" y="0"/>
                </a:moveTo>
                <a:lnTo>
                  <a:pt x="58679" y="95"/>
                </a:lnTo>
                <a:lnTo>
                  <a:pt x="56792" y="189"/>
                </a:lnTo>
                <a:lnTo>
                  <a:pt x="58584" y="378"/>
                </a:lnTo>
                <a:lnTo>
                  <a:pt x="58301" y="189"/>
                </a:lnTo>
                <a:lnTo>
                  <a:pt x="59151" y="378"/>
                </a:lnTo>
                <a:lnTo>
                  <a:pt x="58679" y="472"/>
                </a:lnTo>
                <a:lnTo>
                  <a:pt x="58018" y="472"/>
                </a:lnTo>
                <a:lnTo>
                  <a:pt x="56792" y="283"/>
                </a:lnTo>
                <a:lnTo>
                  <a:pt x="55943" y="283"/>
                </a:lnTo>
                <a:lnTo>
                  <a:pt x="54528" y="378"/>
                </a:lnTo>
                <a:lnTo>
                  <a:pt x="50660" y="378"/>
                </a:lnTo>
                <a:lnTo>
                  <a:pt x="48585" y="472"/>
                </a:lnTo>
                <a:lnTo>
                  <a:pt x="46226" y="472"/>
                </a:lnTo>
                <a:lnTo>
                  <a:pt x="43868" y="283"/>
                </a:lnTo>
                <a:lnTo>
                  <a:pt x="44056" y="472"/>
                </a:lnTo>
                <a:lnTo>
                  <a:pt x="44339" y="472"/>
                </a:lnTo>
                <a:lnTo>
                  <a:pt x="43396" y="661"/>
                </a:lnTo>
                <a:lnTo>
                  <a:pt x="42170" y="849"/>
                </a:lnTo>
                <a:lnTo>
                  <a:pt x="40849" y="755"/>
                </a:lnTo>
                <a:lnTo>
                  <a:pt x="40377" y="661"/>
                </a:lnTo>
                <a:lnTo>
                  <a:pt x="39906" y="566"/>
                </a:lnTo>
                <a:lnTo>
                  <a:pt x="39717" y="566"/>
                </a:lnTo>
                <a:lnTo>
                  <a:pt x="38207" y="661"/>
                </a:lnTo>
                <a:lnTo>
                  <a:pt x="36509" y="944"/>
                </a:lnTo>
                <a:lnTo>
                  <a:pt x="34906" y="1132"/>
                </a:lnTo>
                <a:lnTo>
                  <a:pt x="33585" y="1132"/>
                </a:lnTo>
                <a:lnTo>
                  <a:pt x="33962" y="1038"/>
                </a:lnTo>
                <a:lnTo>
                  <a:pt x="33774" y="944"/>
                </a:lnTo>
                <a:lnTo>
                  <a:pt x="33396" y="944"/>
                </a:lnTo>
                <a:lnTo>
                  <a:pt x="32453" y="1038"/>
                </a:lnTo>
                <a:lnTo>
                  <a:pt x="30283" y="1321"/>
                </a:lnTo>
                <a:lnTo>
                  <a:pt x="30472" y="1415"/>
                </a:lnTo>
                <a:lnTo>
                  <a:pt x="30566" y="1510"/>
                </a:lnTo>
                <a:lnTo>
                  <a:pt x="29151" y="1604"/>
                </a:lnTo>
                <a:lnTo>
                  <a:pt x="29057" y="1698"/>
                </a:lnTo>
                <a:lnTo>
                  <a:pt x="29717" y="1698"/>
                </a:lnTo>
                <a:lnTo>
                  <a:pt x="28208" y="1793"/>
                </a:lnTo>
                <a:lnTo>
                  <a:pt x="27547" y="1793"/>
                </a:lnTo>
                <a:lnTo>
                  <a:pt x="27642" y="1698"/>
                </a:lnTo>
                <a:lnTo>
                  <a:pt x="28585" y="1510"/>
                </a:lnTo>
                <a:lnTo>
                  <a:pt x="27736" y="1604"/>
                </a:lnTo>
                <a:lnTo>
                  <a:pt x="26887" y="1698"/>
                </a:lnTo>
                <a:lnTo>
                  <a:pt x="26038" y="1698"/>
                </a:lnTo>
                <a:lnTo>
                  <a:pt x="25189" y="1793"/>
                </a:lnTo>
                <a:lnTo>
                  <a:pt x="25189" y="1793"/>
                </a:lnTo>
                <a:lnTo>
                  <a:pt x="25755" y="1698"/>
                </a:lnTo>
                <a:lnTo>
                  <a:pt x="24906" y="1793"/>
                </a:lnTo>
                <a:lnTo>
                  <a:pt x="24057" y="1981"/>
                </a:lnTo>
                <a:lnTo>
                  <a:pt x="25094" y="1887"/>
                </a:lnTo>
                <a:lnTo>
                  <a:pt x="26132" y="1981"/>
                </a:lnTo>
                <a:lnTo>
                  <a:pt x="24906" y="2264"/>
                </a:lnTo>
                <a:lnTo>
                  <a:pt x="23585" y="2359"/>
                </a:lnTo>
                <a:lnTo>
                  <a:pt x="23585" y="2453"/>
                </a:lnTo>
                <a:lnTo>
                  <a:pt x="23585" y="2547"/>
                </a:lnTo>
                <a:lnTo>
                  <a:pt x="25566" y="2359"/>
                </a:lnTo>
                <a:lnTo>
                  <a:pt x="27547" y="2264"/>
                </a:lnTo>
                <a:lnTo>
                  <a:pt x="29434" y="1981"/>
                </a:lnTo>
                <a:lnTo>
                  <a:pt x="30377" y="1793"/>
                </a:lnTo>
                <a:lnTo>
                  <a:pt x="31321" y="1604"/>
                </a:lnTo>
                <a:lnTo>
                  <a:pt x="30472" y="1887"/>
                </a:lnTo>
                <a:lnTo>
                  <a:pt x="30660" y="1981"/>
                </a:lnTo>
                <a:lnTo>
                  <a:pt x="31038" y="2076"/>
                </a:lnTo>
                <a:lnTo>
                  <a:pt x="31981" y="2170"/>
                </a:lnTo>
                <a:lnTo>
                  <a:pt x="33302" y="2170"/>
                </a:lnTo>
                <a:lnTo>
                  <a:pt x="34717" y="2076"/>
                </a:lnTo>
                <a:lnTo>
                  <a:pt x="37075" y="1887"/>
                </a:lnTo>
                <a:lnTo>
                  <a:pt x="37830" y="1793"/>
                </a:lnTo>
                <a:lnTo>
                  <a:pt x="37924" y="1698"/>
                </a:lnTo>
                <a:lnTo>
                  <a:pt x="38868" y="1604"/>
                </a:lnTo>
                <a:lnTo>
                  <a:pt x="38962" y="1510"/>
                </a:lnTo>
                <a:lnTo>
                  <a:pt x="38868" y="1510"/>
                </a:lnTo>
                <a:lnTo>
                  <a:pt x="38113" y="1415"/>
                </a:lnTo>
                <a:lnTo>
                  <a:pt x="40000" y="1510"/>
                </a:lnTo>
                <a:lnTo>
                  <a:pt x="38868" y="1604"/>
                </a:lnTo>
                <a:lnTo>
                  <a:pt x="40000" y="1541"/>
                </a:lnTo>
                <a:lnTo>
                  <a:pt x="40000" y="1541"/>
                </a:lnTo>
                <a:lnTo>
                  <a:pt x="40094" y="1510"/>
                </a:lnTo>
                <a:lnTo>
                  <a:pt x="40377" y="1510"/>
                </a:lnTo>
                <a:lnTo>
                  <a:pt x="40283" y="1525"/>
                </a:lnTo>
                <a:lnTo>
                  <a:pt x="40283" y="1525"/>
                </a:lnTo>
                <a:lnTo>
                  <a:pt x="40566" y="1510"/>
                </a:lnTo>
                <a:lnTo>
                  <a:pt x="41509" y="1604"/>
                </a:lnTo>
                <a:lnTo>
                  <a:pt x="44151" y="1415"/>
                </a:lnTo>
                <a:lnTo>
                  <a:pt x="45000" y="1321"/>
                </a:lnTo>
                <a:lnTo>
                  <a:pt x="44434" y="1321"/>
                </a:lnTo>
                <a:lnTo>
                  <a:pt x="45188" y="1132"/>
                </a:lnTo>
                <a:lnTo>
                  <a:pt x="45660" y="1227"/>
                </a:lnTo>
                <a:lnTo>
                  <a:pt x="45755" y="1227"/>
                </a:lnTo>
                <a:lnTo>
                  <a:pt x="45755" y="1321"/>
                </a:lnTo>
                <a:lnTo>
                  <a:pt x="45377" y="1321"/>
                </a:lnTo>
                <a:lnTo>
                  <a:pt x="46038" y="1415"/>
                </a:lnTo>
                <a:lnTo>
                  <a:pt x="46792" y="1321"/>
                </a:lnTo>
                <a:lnTo>
                  <a:pt x="46792" y="1227"/>
                </a:lnTo>
                <a:lnTo>
                  <a:pt x="46981" y="1321"/>
                </a:lnTo>
                <a:lnTo>
                  <a:pt x="47547" y="1321"/>
                </a:lnTo>
                <a:lnTo>
                  <a:pt x="47358" y="1510"/>
                </a:lnTo>
                <a:lnTo>
                  <a:pt x="46981" y="1510"/>
                </a:lnTo>
                <a:lnTo>
                  <a:pt x="46792" y="1415"/>
                </a:lnTo>
                <a:lnTo>
                  <a:pt x="43868" y="1698"/>
                </a:lnTo>
                <a:lnTo>
                  <a:pt x="45566" y="1698"/>
                </a:lnTo>
                <a:lnTo>
                  <a:pt x="47264" y="1604"/>
                </a:lnTo>
                <a:lnTo>
                  <a:pt x="50566" y="1321"/>
                </a:lnTo>
                <a:lnTo>
                  <a:pt x="52169" y="1227"/>
                </a:lnTo>
                <a:lnTo>
                  <a:pt x="55471" y="1227"/>
                </a:lnTo>
                <a:lnTo>
                  <a:pt x="57075" y="1415"/>
                </a:lnTo>
                <a:lnTo>
                  <a:pt x="56603" y="1321"/>
                </a:lnTo>
                <a:lnTo>
                  <a:pt x="56509" y="1227"/>
                </a:lnTo>
                <a:lnTo>
                  <a:pt x="57264" y="1132"/>
                </a:lnTo>
                <a:lnTo>
                  <a:pt x="58396" y="1227"/>
                </a:lnTo>
                <a:lnTo>
                  <a:pt x="58773" y="1227"/>
                </a:lnTo>
                <a:lnTo>
                  <a:pt x="58962" y="1321"/>
                </a:lnTo>
                <a:lnTo>
                  <a:pt x="59905" y="1321"/>
                </a:lnTo>
                <a:lnTo>
                  <a:pt x="61037" y="1510"/>
                </a:lnTo>
                <a:lnTo>
                  <a:pt x="61603" y="1698"/>
                </a:lnTo>
                <a:lnTo>
                  <a:pt x="62075" y="1887"/>
                </a:lnTo>
                <a:lnTo>
                  <a:pt x="62452" y="2076"/>
                </a:lnTo>
                <a:lnTo>
                  <a:pt x="62547" y="2359"/>
                </a:lnTo>
                <a:lnTo>
                  <a:pt x="62641" y="4528"/>
                </a:lnTo>
                <a:lnTo>
                  <a:pt x="62641" y="8113"/>
                </a:lnTo>
                <a:lnTo>
                  <a:pt x="62547" y="17547"/>
                </a:lnTo>
                <a:lnTo>
                  <a:pt x="62547" y="22547"/>
                </a:lnTo>
                <a:lnTo>
                  <a:pt x="62641" y="27075"/>
                </a:lnTo>
                <a:lnTo>
                  <a:pt x="62830" y="30849"/>
                </a:lnTo>
                <a:lnTo>
                  <a:pt x="62924" y="32169"/>
                </a:lnTo>
                <a:lnTo>
                  <a:pt x="63113" y="33207"/>
                </a:lnTo>
                <a:lnTo>
                  <a:pt x="63113" y="34528"/>
                </a:lnTo>
                <a:lnTo>
                  <a:pt x="63207" y="35943"/>
                </a:lnTo>
                <a:lnTo>
                  <a:pt x="63207" y="36886"/>
                </a:lnTo>
                <a:lnTo>
                  <a:pt x="63113" y="38396"/>
                </a:lnTo>
                <a:lnTo>
                  <a:pt x="62830" y="42358"/>
                </a:lnTo>
                <a:lnTo>
                  <a:pt x="62547" y="46509"/>
                </a:lnTo>
                <a:lnTo>
                  <a:pt x="62452" y="48207"/>
                </a:lnTo>
                <a:lnTo>
                  <a:pt x="62547" y="49527"/>
                </a:lnTo>
                <a:lnTo>
                  <a:pt x="62547" y="51131"/>
                </a:lnTo>
                <a:lnTo>
                  <a:pt x="62547" y="52735"/>
                </a:lnTo>
                <a:lnTo>
                  <a:pt x="62358" y="53584"/>
                </a:lnTo>
                <a:lnTo>
                  <a:pt x="62264" y="54339"/>
                </a:lnTo>
                <a:lnTo>
                  <a:pt x="61981" y="55093"/>
                </a:lnTo>
                <a:lnTo>
                  <a:pt x="61603" y="55754"/>
                </a:lnTo>
                <a:lnTo>
                  <a:pt x="61792" y="55754"/>
                </a:lnTo>
                <a:lnTo>
                  <a:pt x="61886" y="55565"/>
                </a:lnTo>
                <a:lnTo>
                  <a:pt x="62169" y="55376"/>
                </a:lnTo>
                <a:lnTo>
                  <a:pt x="62264" y="55565"/>
                </a:lnTo>
                <a:lnTo>
                  <a:pt x="62169" y="55754"/>
                </a:lnTo>
                <a:lnTo>
                  <a:pt x="61981" y="56225"/>
                </a:lnTo>
                <a:lnTo>
                  <a:pt x="61792" y="56037"/>
                </a:lnTo>
                <a:lnTo>
                  <a:pt x="61509" y="55754"/>
                </a:lnTo>
                <a:lnTo>
                  <a:pt x="61603" y="55942"/>
                </a:lnTo>
                <a:lnTo>
                  <a:pt x="61509" y="55942"/>
                </a:lnTo>
                <a:lnTo>
                  <a:pt x="61603" y="56037"/>
                </a:lnTo>
                <a:lnTo>
                  <a:pt x="60094" y="56320"/>
                </a:lnTo>
                <a:lnTo>
                  <a:pt x="58773" y="56414"/>
                </a:lnTo>
                <a:lnTo>
                  <a:pt x="57547" y="56508"/>
                </a:lnTo>
                <a:lnTo>
                  <a:pt x="56415" y="56508"/>
                </a:lnTo>
                <a:lnTo>
                  <a:pt x="56698" y="56320"/>
                </a:lnTo>
                <a:lnTo>
                  <a:pt x="56698" y="56320"/>
                </a:lnTo>
                <a:lnTo>
                  <a:pt x="56037" y="56508"/>
                </a:lnTo>
                <a:lnTo>
                  <a:pt x="54811" y="56886"/>
                </a:lnTo>
                <a:lnTo>
                  <a:pt x="53679" y="57074"/>
                </a:lnTo>
                <a:lnTo>
                  <a:pt x="53868" y="56791"/>
                </a:lnTo>
                <a:lnTo>
                  <a:pt x="54245" y="56697"/>
                </a:lnTo>
                <a:lnTo>
                  <a:pt x="53019" y="56886"/>
                </a:lnTo>
                <a:lnTo>
                  <a:pt x="51698" y="56980"/>
                </a:lnTo>
                <a:lnTo>
                  <a:pt x="50943" y="57074"/>
                </a:lnTo>
                <a:lnTo>
                  <a:pt x="51132" y="57169"/>
                </a:lnTo>
                <a:lnTo>
                  <a:pt x="48962" y="57452"/>
                </a:lnTo>
                <a:lnTo>
                  <a:pt x="48962" y="57357"/>
                </a:lnTo>
                <a:lnTo>
                  <a:pt x="48019" y="57452"/>
                </a:lnTo>
                <a:lnTo>
                  <a:pt x="47641" y="57452"/>
                </a:lnTo>
                <a:lnTo>
                  <a:pt x="46604" y="57546"/>
                </a:lnTo>
                <a:lnTo>
                  <a:pt x="44717" y="57546"/>
                </a:lnTo>
                <a:lnTo>
                  <a:pt x="44339" y="57452"/>
                </a:lnTo>
                <a:lnTo>
                  <a:pt x="45000" y="57263"/>
                </a:lnTo>
                <a:lnTo>
                  <a:pt x="40000" y="57829"/>
                </a:lnTo>
                <a:lnTo>
                  <a:pt x="38019" y="58206"/>
                </a:lnTo>
                <a:lnTo>
                  <a:pt x="37547" y="58018"/>
                </a:lnTo>
                <a:lnTo>
                  <a:pt x="37075" y="58018"/>
                </a:lnTo>
                <a:lnTo>
                  <a:pt x="36698" y="58112"/>
                </a:lnTo>
                <a:lnTo>
                  <a:pt x="36415" y="58301"/>
                </a:lnTo>
                <a:lnTo>
                  <a:pt x="36038" y="58301"/>
                </a:lnTo>
                <a:lnTo>
                  <a:pt x="36038" y="58395"/>
                </a:lnTo>
                <a:lnTo>
                  <a:pt x="36321" y="58395"/>
                </a:lnTo>
                <a:lnTo>
                  <a:pt x="36132" y="58678"/>
                </a:lnTo>
                <a:lnTo>
                  <a:pt x="37075" y="58678"/>
                </a:lnTo>
                <a:lnTo>
                  <a:pt x="37830" y="58584"/>
                </a:lnTo>
                <a:lnTo>
                  <a:pt x="38585" y="58489"/>
                </a:lnTo>
                <a:lnTo>
                  <a:pt x="39434" y="58489"/>
                </a:lnTo>
                <a:lnTo>
                  <a:pt x="38585" y="58867"/>
                </a:lnTo>
                <a:lnTo>
                  <a:pt x="37358" y="59244"/>
                </a:lnTo>
                <a:lnTo>
                  <a:pt x="36792" y="59339"/>
                </a:lnTo>
                <a:lnTo>
                  <a:pt x="36226" y="59339"/>
                </a:lnTo>
                <a:lnTo>
                  <a:pt x="35755" y="59244"/>
                </a:lnTo>
                <a:lnTo>
                  <a:pt x="35566" y="59056"/>
                </a:lnTo>
                <a:lnTo>
                  <a:pt x="35472" y="58867"/>
                </a:lnTo>
                <a:lnTo>
                  <a:pt x="36509" y="58772"/>
                </a:lnTo>
                <a:lnTo>
                  <a:pt x="35377" y="58678"/>
                </a:lnTo>
                <a:lnTo>
                  <a:pt x="34151" y="58772"/>
                </a:lnTo>
                <a:lnTo>
                  <a:pt x="34057" y="58772"/>
                </a:lnTo>
                <a:lnTo>
                  <a:pt x="33208" y="58961"/>
                </a:lnTo>
                <a:lnTo>
                  <a:pt x="32264" y="59056"/>
                </a:lnTo>
                <a:lnTo>
                  <a:pt x="32264" y="59056"/>
                </a:lnTo>
                <a:lnTo>
                  <a:pt x="33113" y="58867"/>
                </a:lnTo>
                <a:lnTo>
                  <a:pt x="31887" y="58489"/>
                </a:lnTo>
                <a:lnTo>
                  <a:pt x="31132" y="58395"/>
                </a:lnTo>
                <a:lnTo>
                  <a:pt x="31038" y="58301"/>
                </a:lnTo>
                <a:lnTo>
                  <a:pt x="31132" y="58301"/>
                </a:lnTo>
                <a:lnTo>
                  <a:pt x="31509" y="58206"/>
                </a:lnTo>
                <a:lnTo>
                  <a:pt x="30660" y="58206"/>
                </a:lnTo>
                <a:lnTo>
                  <a:pt x="30283" y="58301"/>
                </a:lnTo>
                <a:lnTo>
                  <a:pt x="29906" y="58489"/>
                </a:lnTo>
                <a:lnTo>
                  <a:pt x="29151" y="58678"/>
                </a:lnTo>
                <a:lnTo>
                  <a:pt x="29340" y="58584"/>
                </a:lnTo>
                <a:lnTo>
                  <a:pt x="29434" y="58395"/>
                </a:lnTo>
                <a:lnTo>
                  <a:pt x="29434" y="58395"/>
                </a:lnTo>
                <a:lnTo>
                  <a:pt x="28585" y="58489"/>
                </a:lnTo>
                <a:lnTo>
                  <a:pt x="28491" y="58584"/>
                </a:lnTo>
                <a:lnTo>
                  <a:pt x="28396" y="58678"/>
                </a:lnTo>
                <a:lnTo>
                  <a:pt x="27736" y="58867"/>
                </a:lnTo>
                <a:lnTo>
                  <a:pt x="25660" y="59150"/>
                </a:lnTo>
                <a:lnTo>
                  <a:pt x="22170" y="59622"/>
                </a:lnTo>
                <a:lnTo>
                  <a:pt x="22359" y="59527"/>
                </a:lnTo>
                <a:lnTo>
                  <a:pt x="22359" y="59433"/>
                </a:lnTo>
                <a:lnTo>
                  <a:pt x="22264" y="59433"/>
                </a:lnTo>
                <a:lnTo>
                  <a:pt x="22453" y="59244"/>
                </a:lnTo>
                <a:lnTo>
                  <a:pt x="22453" y="59056"/>
                </a:lnTo>
                <a:lnTo>
                  <a:pt x="21132" y="59339"/>
                </a:lnTo>
                <a:lnTo>
                  <a:pt x="19246" y="59716"/>
                </a:lnTo>
                <a:lnTo>
                  <a:pt x="18208" y="59810"/>
                </a:lnTo>
                <a:lnTo>
                  <a:pt x="17264" y="59905"/>
                </a:lnTo>
                <a:lnTo>
                  <a:pt x="16415" y="59905"/>
                </a:lnTo>
                <a:lnTo>
                  <a:pt x="15849" y="59810"/>
                </a:lnTo>
                <a:lnTo>
                  <a:pt x="14246" y="59810"/>
                </a:lnTo>
                <a:lnTo>
                  <a:pt x="11981" y="59999"/>
                </a:lnTo>
                <a:lnTo>
                  <a:pt x="11981" y="59999"/>
                </a:lnTo>
                <a:lnTo>
                  <a:pt x="12359" y="59905"/>
                </a:lnTo>
                <a:lnTo>
                  <a:pt x="12736" y="59716"/>
                </a:lnTo>
                <a:lnTo>
                  <a:pt x="11415" y="59905"/>
                </a:lnTo>
                <a:lnTo>
                  <a:pt x="10000" y="60093"/>
                </a:lnTo>
                <a:lnTo>
                  <a:pt x="7076" y="60188"/>
                </a:lnTo>
                <a:lnTo>
                  <a:pt x="4151" y="60376"/>
                </a:lnTo>
                <a:lnTo>
                  <a:pt x="2831" y="60471"/>
                </a:lnTo>
                <a:lnTo>
                  <a:pt x="1604" y="60659"/>
                </a:lnTo>
                <a:lnTo>
                  <a:pt x="1227" y="59244"/>
                </a:lnTo>
                <a:lnTo>
                  <a:pt x="1038" y="57735"/>
                </a:lnTo>
                <a:lnTo>
                  <a:pt x="850" y="56131"/>
                </a:lnTo>
                <a:lnTo>
                  <a:pt x="755" y="54433"/>
                </a:lnTo>
                <a:lnTo>
                  <a:pt x="755" y="52735"/>
                </a:lnTo>
                <a:lnTo>
                  <a:pt x="755" y="50942"/>
                </a:lnTo>
                <a:lnTo>
                  <a:pt x="1038" y="47263"/>
                </a:lnTo>
                <a:lnTo>
                  <a:pt x="1321" y="43678"/>
                </a:lnTo>
                <a:lnTo>
                  <a:pt x="1699" y="39999"/>
                </a:lnTo>
                <a:lnTo>
                  <a:pt x="2453" y="33301"/>
                </a:lnTo>
                <a:lnTo>
                  <a:pt x="2548" y="33962"/>
                </a:lnTo>
                <a:lnTo>
                  <a:pt x="2642" y="34622"/>
                </a:lnTo>
                <a:lnTo>
                  <a:pt x="2642" y="33018"/>
                </a:lnTo>
                <a:lnTo>
                  <a:pt x="2551" y="32287"/>
                </a:lnTo>
                <a:lnTo>
                  <a:pt x="2642" y="30000"/>
                </a:lnTo>
                <a:lnTo>
                  <a:pt x="2453" y="30377"/>
                </a:lnTo>
                <a:lnTo>
                  <a:pt x="2453" y="29245"/>
                </a:lnTo>
                <a:lnTo>
                  <a:pt x="2453" y="27830"/>
                </a:lnTo>
                <a:lnTo>
                  <a:pt x="2642" y="28301"/>
                </a:lnTo>
                <a:lnTo>
                  <a:pt x="2736" y="28018"/>
                </a:lnTo>
                <a:lnTo>
                  <a:pt x="2831" y="28018"/>
                </a:lnTo>
                <a:lnTo>
                  <a:pt x="2925" y="28207"/>
                </a:lnTo>
                <a:lnTo>
                  <a:pt x="3019" y="26415"/>
                </a:lnTo>
                <a:lnTo>
                  <a:pt x="3019" y="24811"/>
                </a:lnTo>
                <a:lnTo>
                  <a:pt x="3019" y="23113"/>
                </a:lnTo>
                <a:lnTo>
                  <a:pt x="3019" y="22170"/>
                </a:lnTo>
                <a:lnTo>
                  <a:pt x="3208" y="21320"/>
                </a:lnTo>
                <a:lnTo>
                  <a:pt x="3302" y="19528"/>
                </a:lnTo>
                <a:lnTo>
                  <a:pt x="3302" y="17641"/>
                </a:lnTo>
                <a:lnTo>
                  <a:pt x="3302" y="16887"/>
                </a:lnTo>
                <a:lnTo>
                  <a:pt x="3208" y="16321"/>
                </a:lnTo>
                <a:lnTo>
                  <a:pt x="3397" y="16415"/>
                </a:lnTo>
                <a:lnTo>
                  <a:pt x="3585" y="11981"/>
                </a:lnTo>
                <a:lnTo>
                  <a:pt x="3680" y="11415"/>
                </a:lnTo>
                <a:lnTo>
                  <a:pt x="3680" y="11698"/>
                </a:lnTo>
                <a:lnTo>
                  <a:pt x="3774" y="11132"/>
                </a:lnTo>
                <a:lnTo>
                  <a:pt x="3868" y="10660"/>
                </a:lnTo>
                <a:lnTo>
                  <a:pt x="3774" y="10094"/>
                </a:lnTo>
                <a:lnTo>
                  <a:pt x="3680" y="9623"/>
                </a:lnTo>
                <a:lnTo>
                  <a:pt x="3774" y="9434"/>
                </a:lnTo>
                <a:lnTo>
                  <a:pt x="3868" y="9245"/>
                </a:lnTo>
                <a:lnTo>
                  <a:pt x="4057" y="8491"/>
                </a:lnTo>
                <a:lnTo>
                  <a:pt x="4340" y="6321"/>
                </a:lnTo>
                <a:lnTo>
                  <a:pt x="4623" y="2264"/>
                </a:lnTo>
                <a:lnTo>
                  <a:pt x="3491" y="7170"/>
                </a:lnTo>
                <a:lnTo>
                  <a:pt x="2925" y="9906"/>
                </a:lnTo>
                <a:lnTo>
                  <a:pt x="2359" y="12736"/>
                </a:lnTo>
                <a:lnTo>
                  <a:pt x="1982" y="15377"/>
                </a:lnTo>
                <a:lnTo>
                  <a:pt x="1699" y="17830"/>
                </a:lnTo>
                <a:lnTo>
                  <a:pt x="1510" y="19905"/>
                </a:lnTo>
                <a:lnTo>
                  <a:pt x="1604" y="20754"/>
                </a:lnTo>
                <a:lnTo>
                  <a:pt x="1699" y="21509"/>
                </a:lnTo>
                <a:lnTo>
                  <a:pt x="1321" y="22453"/>
                </a:lnTo>
                <a:lnTo>
                  <a:pt x="1133" y="23585"/>
                </a:lnTo>
                <a:lnTo>
                  <a:pt x="1038" y="24905"/>
                </a:lnTo>
                <a:lnTo>
                  <a:pt x="1038" y="26226"/>
                </a:lnTo>
                <a:lnTo>
                  <a:pt x="1038" y="28962"/>
                </a:lnTo>
                <a:lnTo>
                  <a:pt x="1038" y="31415"/>
                </a:lnTo>
                <a:lnTo>
                  <a:pt x="661" y="40188"/>
                </a:lnTo>
                <a:lnTo>
                  <a:pt x="472" y="44999"/>
                </a:lnTo>
                <a:lnTo>
                  <a:pt x="378" y="49622"/>
                </a:lnTo>
                <a:lnTo>
                  <a:pt x="472" y="51603"/>
                </a:lnTo>
                <a:lnTo>
                  <a:pt x="378" y="53961"/>
                </a:lnTo>
                <a:lnTo>
                  <a:pt x="189" y="53301"/>
                </a:lnTo>
                <a:lnTo>
                  <a:pt x="95" y="52641"/>
                </a:lnTo>
                <a:lnTo>
                  <a:pt x="189" y="53867"/>
                </a:lnTo>
                <a:lnTo>
                  <a:pt x="189" y="55093"/>
                </a:lnTo>
                <a:lnTo>
                  <a:pt x="378" y="55188"/>
                </a:lnTo>
                <a:lnTo>
                  <a:pt x="284" y="56508"/>
                </a:lnTo>
                <a:lnTo>
                  <a:pt x="95" y="54905"/>
                </a:lnTo>
                <a:lnTo>
                  <a:pt x="1" y="58489"/>
                </a:lnTo>
                <a:lnTo>
                  <a:pt x="1" y="62357"/>
                </a:lnTo>
                <a:lnTo>
                  <a:pt x="6038" y="61886"/>
                </a:lnTo>
                <a:lnTo>
                  <a:pt x="8963" y="61697"/>
                </a:lnTo>
                <a:lnTo>
                  <a:pt x="11698" y="61603"/>
                </a:lnTo>
                <a:lnTo>
                  <a:pt x="11698" y="61414"/>
                </a:lnTo>
                <a:lnTo>
                  <a:pt x="11887" y="61225"/>
                </a:lnTo>
                <a:lnTo>
                  <a:pt x="12264" y="61225"/>
                </a:lnTo>
                <a:lnTo>
                  <a:pt x="12548" y="61320"/>
                </a:lnTo>
                <a:lnTo>
                  <a:pt x="12736" y="61414"/>
                </a:lnTo>
                <a:lnTo>
                  <a:pt x="12642" y="61320"/>
                </a:lnTo>
                <a:lnTo>
                  <a:pt x="13302" y="61508"/>
                </a:lnTo>
                <a:lnTo>
                  <a:pt x="13302" y="61508"/>
                </a:lnTo>
                <a:lnTo>
                  <a:pt x="12736" y="61414"/>
                </a:lnTo>
                <a:lnTo>
                  <a:pt x="13019" y="61508"/>
                </a:lnTo>
                <a:lnTo>
                  <a:pt x="12736" y="61603"/>
                </a:lnTo>
                <a:lnTo>
                  <a:pt x="12831" y="61697"/>
                </a:lnTo>
                <a:lnTo>
                  <a:pt x="14246" y="61508"/>
                </a:lnTo>
                <a:lnTo>
                  <a:pt x="13491" y="61508"/>
                </a:lnTo>
                <a:lnTo>
                  <a:pt x="14717" y="61225"/>
                </a:lnTo>
                <a:lnTo>
                  <a:pt x="16038" y="61131"/>
                </a:lnTo>
                <a:lnTo>
                  <a:pt x="18962" y="61131"/>
                </a:lnTo>
                <a:lnTo>
                  <a:pt x="19151" y="61225"/>
                </a:lnTo>
                <a:lnTo>
                  <a:pt x="19623" y="61320"/>
                </a:lnTo>
                <a:lnTo>
                  <a:pt x="21227" y="61320"/>
                </a:lnTo>
                <a:lnTo>
                  <a:pt x="23302" y="61225"/>
                </a:lnTo>
                <a:lnTo>
                  <a:pt x="24245" y="61131"/>
                </a:lnTo>
                <a:lnTo>
                  <a:pt x="25094" y="60942"/>
                </a:lnTo>
                <a:lnTo>
                  <a:pt x="28868" y="60848"/>
                </a:lnTo>
                <a:lnTo>
                  <a:pt x="32642" y="60659"/>
                </a:lnTo>
                <a:lnTo>
                  <a:pt x="36415" y="60376"/>
                </a:lnTo>
                <a:lnTo>
                  <a:pt x="40283" y="60093"/>
                </a:lnTo>
                <a:lnTo>
                  <a:pt x="47830" y="59339"/>
                </a:lnTo>
                <a:lnTo>
                  <a:pt x="55377" y="58678"/>
                </a:lnTo>
                <a:lnTo>
                  <a:pt x="61037" y="58678"/>
                </a:lnTo>
                <a:lnTo>
                  <a:pt x="62264" y="58584"/>
                </a:lnTo>
                <a:lnTo>
                  <a:pt x="63207" y="58395"/>
                </a:lnTo>
                <a:lnTo>
                  <a:pt x="63490" y="58206"/>
                </a:lnTo>
                <a:lnTo>
                  <a:pt x="63773" y="58018"/>
                </a:lnTo>
                <a:lnTo>
                  <a:pt x="63962" y="57735"/>
                </a:lnTo>
                <a:lnTo>
                  <a:pt x="64150" y="57357"/>
                </a:lnTo>
                <a:lnTo>
                  <a:pt x="64339" y="56225"/>
                </a:lnTo>
                <a:lnTo>
                  <a:pt x="64528" y="54716"/>
                </a:lnTo>
                <a:lnTo>
                  <a:pt x="64528" y="53018"/>
                </a:lnTo>
                <a:lnTo>
                  <a:pt x="64622" y="49810"/>
                </a:lnTo>
                <a:lnTo>
                  <a:pt x="64622" y="47546"/>
                </a:lnTo>
                <a:lnTo>
                  <a:pt x="64905" y="40848"/>
                </a:lnTo>
                <a:lnTo>
                  <a:pt x="64999" y="36320"/>
                </a:lnTo>
                <a:lnTo>
                  <a:pt x="65094" y="33301"/>
                </a:lnTo>
                <a:lnTo>
                  <a:pt x="65188" y="33396"/>
                </a:lnTo>
                <a:lnTo>
                  <a:pt x="65188" y="31603"/>
                </a:lnTo>
                <a:lnTo>
                  <a:pt x="65188" y="29811"/>
                </a:lnTo>
                <a:lnTo>
                  <a:pt x="65094" y="30660"/>
                </a:lnTo>
                <a:lnTo>
                  <a:pt x="64905" y="28301"/>
                </a:lnTo>
                <a:lnTo>
                  <a:pt x="64811" y="25849"/>
                </a:lnTo>
                <a:lnTo>
                  <a:pt x="64716" y="23302"/>
                </a:lnTo>
                <a:lnTo>
                  <a:pt x="64622" y="20849"/>
                </a:lnTo>
                <a:lnTo>
                  <a:pt x="64811" y="22075"/>
                </a:lnTo>
                <a:lnTo>
                  <a:pt x="64811" y="20754"/>
                </a:lnTo>
                <a:lnTo>
                  <a:pt x="64811" y="18962"/>
                </a:lnTo>
                <a:lnTo>
                  <a:pt x="64811" y="18868"/>
                </a:lnTo>
                <a:lnTo>
                  <a:pt x="64716" y="17358"/>
                </a:lnTo>
                <a:lnTo>
                  <a:pt x="64811" y="18113"/>
                </a:lnTo>
                <a:lnTo>
                  <a:pt x="64999" y="16981"/>
                </a:lnTo>
                <a:lnTo>
                  <a:pt x="64905" y="15755"/>
                </a:lnTo>
                <a:lnTo>
                  <a:pt x="64811" y="14528"/>
                </a:lnTo>
                <a:lnTo>
                  <a:pt x="64716" y="13396"/>
                </a:lnTo>
                <a:lnTo>
                  <a:pt x="64622" y="13679"/>
                </a:lnTo>
                <a:lnTo>
                  <a:pt x="64551" y="13679"/>
                </a:lnTo>
                <a:lnTo>
                  <a:pt x="64622" y="13962"/>
                </a:lnTo>
                <a:lnTo>
                  <a:pt x="64716" y="15000"/>
                </a:lnTo>
                <a:lnTo>
                  <a:pt x="64528" y="14623"/>
                </a:lnTo>
                <a:lnTo>
                  <a:pt x="64528" y="15094"/>
                </a:lnTo>
                <a:lnTo>
                  <a:pt x="64339" y="12736"/>
                </a:lnTo>
                <a:lnTo>
                  <a:pt x="64150" y="11698"/>
                </a:lnTo>
                <a:lnTo>
                  <a:pt x="64056" y="11604"/>
                </a:lnTo>
                <a:lnTo>
                  <a:pt x="64056" y="11226"/>
                </a:lnTo>
                <a:lnTo>
                  <a:pt x="64245" y="10566"/>
                </a:lnTo>
                <a:lnTo>
                  <a:pt x="64245" y="9811"/>
                </a:lnTo>
                <a:lnTo>
                  <a:pt x="64245" y="9560"/>
                </a:lnTo>
                <a:lnTo>
                  <a:pt x="64433" y="10189"/>
                </a:lnTo>
                <a:lnTo>
                  <a:pt x="64622" y="11604"/>
                </a:lnTo>
                <a:lnTo>
                  <a:pt x="64811" y="13019"/>
                </a:lnTo>
                <a:lnTo>
                  <a:pt x="64905" y="14151"/>
                </a:lnTo>
                <a:lnTo>
                  <a:pt x="64905" y="12830"/>
                </a:lnTo>
                <a:lnTo>
                  <a:pt x="64811" y="11698"/>
                </a:lnTo>
                <a:lnTo>
                  <a:pt x="64528" y="9340"/>
                </a:lnTo>
                <a:lnTo>
                  <a:pt x="64433" y="9528"/>
                </a:lnTo>
                <a:lnTo>
                  <a:pt x="64433" y="9340"/>
                </a:lnTo>
                <a:lnTo>
                  <a:pt x="64245" y="8585"/>
                </a:lnTo>
                <a:lnTo>
                  <a:pt x="64150" y="7264"/>
                </a:lnTo>
                <a:lnTo>
                  <a:pt x="64056" y="9434"/>
                </a:lnTo>
                <a:lnTo>
                  <a:pt x="63773" y="8868"/>
                </a:lnTo>
                <a:lnTo>
                  <a:pt x="63679" y="7925"/>
                </a:lnTo>
                <a:lnTo>
                  <a:pt x="63584" y="6792"/>
                </a:lnTo>
                <a:lnTo>
                  <a:pt x="63490" y="5566"/>
                </a:lnTo>
                <a:lnTo>
                  <a:pt x="63490" y="1227"/>
                </a:lnTo>
                <a:lnTo>
                  <a:pt x="63490" y="661"/>
                </a:lnTo>
                <a:lnTo>
                  <a:pt x="63396" y="566"/>
                </a:lnTo>
                <a:lnTo>
                  <a:pt x="63207" y="378"/>
                </a:lnTo>
                <a:lnTo>
                  <a:pt x="62641" y="189"/>
                </a:lnTo>
                <a:lnTo>
                  <a:pt x="61792" y="95"/>
                </a:lnTo>
                <a:lnTo>
                  <a:pt x="6084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Hình ảnh 2">
            <a:extLst>
              <a:ext uri="{FF2B5EF4-FFF2-40B4-BE49-F238E27FC236}">
                <a16:creationId xmlns:a16="http://schemas.microsoft.com/office/drawing/2014/main" id="{8689F238-1277-4E30-ADFB-31C75E3ADF09}"/>
              </a:ext>
            </a:extLst>
          </p:cNvPr>
          <p:cNvPicPr>
            <a:picLocks noChangeAspect="1"/>
          </p:cNvPicPr>
          <p:nvPr/>
        </p:nvPicPr>
        <p:blipFill>
          <a:blip r:embed="rId3"/>
          <a:stretch>
            <a:fillRect/>
          </a:stretch>
        </p:blipFill>
        <p:spPr>
          <a:xfrm>
            <a:off x="4081216" y="1117600"/>
            <a:ext cx="4829949" cy="360816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32712327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6"/>
          <p:cNvSpPr txBox="1">
            <a:spLocks noGrp="1"/>
          </p:cNvSpPr>
          <p:nvPr>
            <p:ph type="title"/>
          </p:nvPr>
        </p:nvSpPr>
        <p:spPr>
          <a:xfrm>
            <a:off x="0" y="248385"/>
            <a:ext cx="9156000" cy="54864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t>repository</a:t>
            </a:r>
            <a:endParaRPr/>
          </a:p>
        </p:txBody>
      </p:sp>
      <p:sp>
        <p:nvSpPr>
          <p:cNvPr id="99" name="Google Shape;99;p16"/>
          <p:cNvSpPr txBox="1">
            <a:spLocks noGrp="1"/>
          </p:cNvSpPr>
          <p:nvPr>
            <p:ph type="sldNum" idx="12"/>
          </p:nvPr>
        </p:nvSpPr>
        <p:spPr>
          <a:xfrm>
            <a:off x="4297650" y="4832975"/>
            <a:ext cx="548700" cy="310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12</a:t>
            </a:fld>
            <a:endParaRPr/>
          </a:p>
        </p:txBody>
      </p:sp>
      <p:sp>
        <p:nvSpPr>
          <p:cNvPr id="7" name="Google Shape;641;p46">
            <a:extLst>
              <a:ext uri="{FF2B5EF4-FFF2-40B4-BE49-F238E27FC236}">
                <a16:creationId xmlns:a16="http://schemas.microsoft.com/office/drawing/2014/main" id="{954D26B0-8724-43D3-8434-A6B8CF129E1F}"/>
              </a:ext>
            </a:extLst>
          </p:cNvPr>
          <p:cNvSpPr/>
          <p:nvPr/>
        </p:nvSpPr>
        <p:spPr>
          <a:xfrm>
            <a:off x="3525520" y="179215"/>
            <a:ext cx="2072640" cy="725025"/>
          </a:xfrm>
          <a:custGeom>
            <a:avLst/>
            <a:gdLst/>
            <a:ahLst/>
            <a:cxnLst/>
            <a:rect l="l" t="t" r="r" b="b"/>
            <a:pathLst>
              <a:path w="65189" h="62358" extrusionOk="0">
                <a:moveTo>
                  <a:pt x="40283" y="1525"/>
                </a:moveTo>
                <a:lnTo>
                  <a:pt x="40000" y="1541"/>
                </a:lnTo>
                <a:lnTo>
                  <a:pt x="40000" y="1541"/>
                </a:lnTo>
                <a:lnTo>
                  <a:pt x="39811" y="1604"/>
                </a:lnTo>
                <a:lnTo>
                  <a:pt x="40283" y="1525"/>
                </a:lnTo>
                <a:close/>
                <a:moveTo>
                  <a:pt x="22547" y="1793"/>
                </a:moveTo>
                <a:lnTo>
                  <a:pt x="22359" y="1887"/>
                </a:lnTo>
                <a:lnTo>
                  <a:pt x="21981" y="2359"/>
                </a:lnTo>
                <a:lnTo>
                  <a:pt x="24057" y="1981"/>
                </a:lnTo>
                <a:lnTo>
                  <a:pt x="23208" y="2076"/>
                </a:lnTo>
                <a:lnTo>
                  <a:pt x="22925" y="1981"/>
                </a:lnTo>
                <a:lnTo>
                  <a:pt x="22642" y="1887"/>
                </a:lnTo>
                <a:lnTo>
                  <a:pt x="22642" y="1793"/>
                </a:lnTo>
                <a:close/>
                <a:moveTo>
                  <a:pt x="64528" y="13585"/>
                </a:moveTo>
                <a:lnTo>
                  <a:pt x="64528" y="13679"/>
                </a:lnTo>
                <a:lnTo>
                  <a:pt x="64551" y="13679"/>
                </a:lnTo>
                <a:lnTo>
                  <a:pt x="64528" y="13585"/>
                </a:lnTo>
                <a:close/>
                <a:moveTo>
                  <a:pt x="33868" y="58678"/>
                </a:moveTo>
                <a:lnTo>
                  <a:pt x="34057" y="58772"/>
                </a:lnTo>
                <a:lnTo>
                  <a:pt x="34057" y="58772"/>
                </a:lnTo>
                <a:lnTo>
                  <a:pt x="33962" y="58678"/>
                </a:lnTo>
                <a:close/>
                <a:moveTo>
                  <a:pt x="30849" y="58678"/>
                </a:moveTo>
                <a:lnTo>
                  <a:pt x="30943" y="58772"/>
                </a:lnTo>
                <a:lnTo>
                  <a:pt x="30283" y="58867"/>
                </a:lnTo>
                <a:lnTo>
                  <a:pt x="30472" y="58772"/>
                </a:lnTo>
                <a:lnTo>
                  <a:pt x="30849" y="58678"/>
                </a:lnTo>
                <a:close/>
                <a:moveTo>
                  <a:pt x="32264" y="59056"/>
                </a:moveTo>
                <a:lnTo>
                  <a:pt x="33113" y="59244"/>
                </a:lnTo>
                <a:lnTo>
                  <a:pt x="31698" y="59339"/>
                </a:lnTo>
                <a:lnTo>
                  <a:pt x="31415" y="59339"/>
                </a:lnTo>
                <a:lnTo>
                  <a:pt x="32264" y="59056"/>
                </a:lnTo>
                <a:close/>
                <a:moveTo>
                  <a:pt x="60849" y="0"/>
                </a:moveTo>
                <a:lnTo>
                  <a:pt x="58679" y="95"/>
                </a:lnTo>
                <a:lnTo>
                  <a:pt x="56792" y="189"/>
                </a:lnTo>
                <a:lnTo>
                  <a:pt x="58584" y="378"/>
                </a:lnTo>
                <a:lnTo>
                  <a:pt x="58301" y="189"/>
                </a:lnTo>
                <a:lnTo>
                  <a:pt x="59151" y="378"/>
                </a:lnTo>
                <a:lnTo>
                  <a:pt x="58679" y="472"/>
                </a:lnTo>
                <a:lnTo>
                  <a:pt x="58018" y="472"/>
                </a:lnTo>
                <a:lnTo>
                  <a:pt x="56792" y="283"/>
                </a:lnTo>
                <a:lnTo>
                  <a:pt x="55943" y="283"/>
                </a:lnTo>
                <a:lnTo>
                  <a:pt x="54528" y="378"/>
                </a:lnTo>
                <a:lnTo>
                  <a:pt x="50660" y="378"/>
                </a:lnTo>
                <a:lnTo>
                  <a:pt x="48585" y="472"/>
                </a:lnTo>
                <a:lnTo>
                  <a:pt x="46226" y="472"/>
                </a:lnTo>
                <a:lnTo>
                  <a:pt x="43868" y="283"/>
                </a:lnTo>
                <a:lnTo>
                  <a:pt x="44056" y="472"/>
                </a:lnTo>
                <a:lnTo>
                  <a:pt x="44339" y="472"/>
                </a:lnTo>
                <a:lnTo>
                  <a:pt x="43396" y="661"/>
                </a:lnTo>
                <a:lnTo>
                  <a:pt x="42170" y="849"/>
                </a:lnTo>
                <a:lnTo>
                  <a:pt x="40849" y="755"/>
                </a:lnTo>
                <a:lnTo>
                  <a:pt x="40377" y="661"/>
                </a:lnTo>
                <a:lnTo>
                  <a:pt x="39906" y="566"/>
                </a:lnTo>
                <a:lnTo>
                  <a:pt x="39717" y="566"/>
                </a:lnTo>
                <a:lnTo>
                  <a:pt x="38207" y="661"/>
                </a:lnTo>
                <a:lnTo>
                  <a:pt x="36509" y="944"/>
                </a:lnTo>
                <a:lnTo>
                  <a:pt x="34906" y="1132"/>
                </a:lnTo>
                <a:lnTo>
                  <a:pt x="33585" y="1132"/>
                </a:lnTo>
                <a:lnTo>
                  <a:pt x="33962" y="1038"/>
                </a:lnTo>
                <a:lnTo>
                  <a:pt x="33774" y="944"/>
                </a:lnTo>
                <a:lnTo>
                  <a:pt x="33396" y="944"/>
                </a:lnTo>
                <a:lnTo>
                  <a:pt x="32453" y="1038"/>
                </a:lnTo>
                <a:lnTo>
                  <a:pt x="30283" y="1321"/>
                </a:lnTo>
                <a:lnTo>
                  <a:pt x="30472" y="1415"/>
                </a:lnTo>
                <a:lnTo>
                  <a:pt x="30566" y="1510"/>
                </a:lnTo>
                <a:lnTo>
                  <a:pt x="29151" y="1604"/>
                </a:lnTo>
                <a:lnTo>
                  <a:pt x="29057" y="1698"/>
                </a:lnTo>
                <a:lnTo>
                  <a:pt x="29717" y="1698"/>
                </a:lnTo>
                <a:lnTo>
                  <a:pt x="28208" y="1793"/>
                </a:lnTo>
                <a:lnTo>
                  <a:pt x="27547" y="1793"/>
                </a:lnTo>
                <a:lnTo>
                  <a:pt x="27642" y="1698"/>
                </a:lnTo>
                <a:lnTo>
                  <a:pt x="28585" y="1510"/>
                </a:lnTo>
                <a:lnTo>
                  <a:pt x="27736" y="1604"/>
                </a:lnTo>
                <a:lnTo>
                  <a:pt x="26887" y="1698"/>
                </a:lnTo>
                <a:lnTo>
                  <a:pt x="26038" y="1698"/>
                </a:lnTo>
                <a:lnTo>
                  <a:pt x="25189" y="1793"/>
                </a:lnTo>
                <a:lnTo>
                  <a:pt x="25189" y="1793"/>
                </a:lnTo>
                <a:lnTo>
                  <a:pt x="25755" y="1698"/>
                </a:lnTo>
                <a:lnTo>
                  <a:pt x="24906" y="1793"/>
                </a:lnTo>
                <a:lnTo>
                  <a:pt x="24057" y="1981"/>
                </a:lnTo>
                <a:lnTo>
                  <a:pt x="25094" y="1887"/>
                </a:lnTo>
                <a:lnTo>
                  <a:pt x="26132" y="1981"/>
                </a:lnTo>
                <a:lnTo>
                  <a:pt x="24906" y="2264"/>
                </a:lnTo>
                <a:lnTo>
                  <a:pt x="23585" y="2359"/>
                </a:lnTo>
                <a:lnTo>
                  <a:pt x="23585" y="2453"/>
                </a:lnTo>
                <a:lnTo>
                  <a:pt x="23585" y="2547"/>
                </a:lnTo>
                <a:lnTo>
                  <a:pt x="25566" y="2359"/>
                </a:lnTo>
                <a:lnTo>
                  <a:pt x="27547" y="2264"/>
                </a:lnTo>
                <a:lnTo>
                  <a:pt x="29434" y="1981"/>
                </a:lnTo>
                <a:lnTo>
                  <a:pt x="30377" y="1793"/>
                </a:lnTo>
                <a:lnTo>
                  <a:pt x="31321" y="1604"/>
                </a:lnTo>
                <a:lnTo>
                  <a:pt x="30472" y="1887"/>
                </a:lnTo>
                <a:lnTo>
                  <a:pt x="30660" y="1981"/>
                </a:lnTo>
                <a:lnTo>
                  <a:pt x="31038" y="2076"/>
                </a:lnTo>
                <a:lnTo>
                  <a:pt x="31981" y="2170"/>
                </a:lnTo>
                <a:lnTo>
                  <a:pt x="33302" y="2170"/>
                </a:lnTo>
                <a:lnTo>
                  <a:pt x="34717" y="2076"/>
                </a:lnTo>
                <a:lnTo>
                  <a:pt x="37075" y="1887"/>
                </a:lnTo>
                <a:lnTo>
                  <a:pt x="37830" y="1793"/>
                </a:lnTo>
                <a:lnTo>
                  <a:pt x="37924" y="1698"/>
                </a:lnTo>
                <a:lnTo>
                  <a:pt x="38868" y="1604"/>
                </a:lnTo>
                <a:lnTo>
                  <a:pt x="38962" y="1510"/>
                </a:lnTo>
                <a:lnTo>
                  <a:pt x="38868" y="1510"/>
                </a:lnTo>
                <a:lnTo>
                  <a:pt x="38113" y="1415"/>
                </a:lnTo>
                <a:lnTo>
                  <a:pt x="40000" y="1510"/>
                </a:lnTo>
                <a:lnTo>
                  <a:pt x="38868" y="1604"/>
                </a:lnTo>
                <a:lnTo>
                  <a:pt x="40000" y="1541"/>
                </a:lnTo>
                <a:lnTo>
                  <a:pt x="40000" y="1541"/>
                </a:lnTo>
                <a:lnTo>
                  <a:pt x="40094" y="1510"/>
                </a:lnTo>
                <a:lnTo>
                  <a:pt x="40377" y="1510"/>
                </a:lnTo>
                <a:lnTo>
                  <a:pt x="40283" y="1525"/>
                </a:lnTo>
                <a:lnTo>
                  <a:pt x="40283" y="1525"/>
                </a:lnTo>
                <a:lnTo>
                  <a:pt x="40566" y="1510"/>
                </a:lnTo>
                <a:lnTo>
                  <a:pt x="41509" y="1604"/>
                </a:lnTo>
                <a:lnTo>
                  <a:pt x="44151" y="1415"/>
                </a:lnTo>
                <a:lnTo>
                  <a:pt x="45000" y="1321"/>
                </a:lnTo>
                <a:lnTo>
                  <a:pt x="44434" y="1321"/>
                </a:lnTo>
                <a:lnTo>
                  <a:pt x="45188" y="1132"/>
                </a:lnTo>
                <a:lnTo>
                  <a:pt x="45660" y="1227"/>
                </a:lnTo>
                <a:lnTo>
                  <a:pt x="45755" y="1227"/>
                </a:lnTo>
                <a:lnTo>
                  <a:pt x="45755" y="1321"/>
                </a:lnTo>
                <a:lnTo>
                  <a:pt x="45377" y="1321"/>
                </a:lnTo>
                <a:lnTo>
                  <a:pt x="46038" y="1415"/>
                </a:lnTo>
                <a:lnTo>
                  <a:pt x="46792" y="1321"/>
                </a:lnTo>
                <a:lnTo>
                  <a:pt x="46792" y="1227"/>
                </a:lnTo>
                <a:lnTo>
                  <a:pt x="46981" y="1321"/>
                </a:lnTo>
                <a:lnTo>
                  <a:pt x="47547" y="1321"/>
                </a:lnTo>
                <a:lnTo>
                  <a:pt x="47358" y="1510"/>
                </a:lnTo>
                <a:lnTo>
                  <a:pt x="46981" y="1510"/>
                </a:lnTo>
                <a:lnTo>
                  <a:pt x="46792" y="1415"/>
                </a:lnTo>
                <a:lnTo>
                  <a:pt x="43868" y="1698"/>
                </a:lnTo>
                <a:lnTo>
                  <a:pt x="45566" y="1698"/>
                </a:lnTo>
                <a:lnTo>
                  <a:pt x="47264" y="1604"/>
                </a:lnTo>
                <a:lnTo>
                  <a:pt x="50566" y="1321"/>
                </a:lnTo>
                <a:lnTo>
                  <a:pt x="52169" y="1227"/>
                </a:lnTo>
                <a:lnTo>
                  <a:pt x="55471" y="1227"/>
                </a:lnTo>
                <a:lnTo>
                  <a:pt x="57075" y="1415"/>
                </a:lnTo>
                <a:lnTo>
                  <a:pt x="56603" y="1321"/>
                </a:lnTo>
                <a:lnTo>
                  <a:pt x="56509" y="1227"/>
                </a:lnTo>
                <a:lnTo>
                  <a:pt x="57264" y="1132"/>
                </a:lnTo>
                <a:lnTo>
                  <a:pt x="58396" y="1227"/>
                </a:lnTo>
                <a:lnTo>
                  <a:pt x="58773" y="1227"/>
                </a:lnTo>
                <a:lnTo>
                  <a:pt x="58962" y="1321"/>
                </a:lnTo>
                <a:lnTo>
                  <a:pt x="59905" y="1321"/>
                </a:lnTo>
                <a:lnTo>
                  <a:pt x="61037" y="1510"/>
                </a:lnTo>
                <a:lnTo>
                  <a:pt x="61603" y="1698"/>
                </a:lnTo>
                <a:lnTo>
                  <a:pt x="62075" y="1887"/>
                </a:lnTo>
                <a:lnTo>
                  <a:pt x="62452" y="2076"/>
                </a:lnTo>
                <a:lnTo>
                  <a:pt x="62547" y="2359"/>
                </a:lnTo>
                <a:lnTo>
                  <a:pt x="62641" y="4528"/>
                </a:lnTo>
                <a:lnTo>
                  <a:pt x="62641" y="8113"/>
                </a:lnTo>
                <a:lnTo>
                  <a:pt x="62547" y="17547"/>
                </a:lnTo>
                <a:lnTo>
                  <a:pt x="62547" y="22547"/>
                </a:lnTo>
                <a:lnTo>
                  <a:pt x="62641" y="27075"/>
                </a:lnTo>
                <a:lnTo>
                  <a:pt x="62830" y="30849"/>
                </a:lnTo>
                <a:lnTo>
                  <a:pt x="62924" y="32169"/>
                </a:lnTo>
                <a:lnTo>
                  <a:pt x="63113" y="33207"/>
                </a:lnTo>
                <a:lnTo>
                  <a:pt x="63113" y="34528"/>
                </a:lnTo>
                <a:lnTo>
                  <a:pt x="63207" y="35943"/>
                </a:lnTo>
                <a:lnTo>
                  <a:pt x="63207" y="36886"/>
                </a:lnTo>
                <a:lnTo>
                  <a:pt x="63113" y="38396"/>
                </a:lnTo>
                <a:lnTo>
                  <a:pt x="62830" y="42358"/>
                </a:lnTo>
                <a:lnTo>
                  <a:pt x="62547" y="46509"/>
                </a:lnTo>
                <a:lnTo>
                  <a:pt x="62452" y="48207"/>
                </a:lnTo>
                <a:lnTo>
                  <a:pt x="62547" y="49527"/>
                </a:lnTo>
                <a:lnTo>
                  <a:pt x="62547" y="51131"/>
                </a:lnTo>
                <a:lnTo>
                  <a:pt x="62547" y="52735"/>
                </a:lnTo>
                <a:lnTo>
                  <a:pt x="62358" y="53584"/>
                </a:lnTo>
                <a:lnTo>
                  <a:pt x="62264" y="54339"/>
                </a:lnTo>
                <a:lnTo>
                  <a:pt x="61981" y="55093"/>
                </a:lnTo>
                <a:lnTo>
                  <a:pt x="61603" y="55754"/>
                </a:lnTo>
                <a:lnTo>
                  <a:pt x="61792" y="55754"/>
                </a:lnTo>
                <a:lnTo>
                  <a:pt x="61886" y="55565"/>
                </a:lnTo>
                <a:lnTo>
                  <a:pt x="62169" y="55376"/>
                </a:lnTo>
                <a:lnTo>
                  <a:pt x="62264" y="55565"/>
                </a:lnTo>
                <a:lnTo>
                  <a:pt x="62169" y="55754"/>
                </a:lnTo>
                <a:lnTo>
                  <a:pt x="61981" y="56225"/>
                </a:lnTo>
                <a:lnTo>
                  <a:pt x="61792" y="56037"/>
                </a:lnTo>
                <a:lnTo>
                  <a:pt x="61509" y="55754"/>
                </a:lnTo>
                <a:lnTo>
                  <a:pt x="61603" y="55942"/>
                </a:lnTo>
                <a:lnTo>
                  <a:pt x="61509" y="55942"/>
                </a:lnTo>
                <a:lnTo>
                  <a:pt x="61603" y="56037"/>
                </a:lnTo>
                <a:lnTo>
                  <a:pt x="60094" y="56320"/>
                </a:lnTo>
                <a:lnTo>
                  <a:pt x="58773" y="56414"/>
                </a:lnTo>
                <a:lnTo>
                  <a:pt x="57547" y="56508"/>
                </a:lnTo>
                <a:lnTo>
                  <a:pt x="56415" y="56508"/>
                </a:lnTo>
                <a:lnTo>
                  <a:pt x="56698" y="56320"/>
                </a:lnTo>
                <a:lnTo>
                  <a:pt x="56698" y="56320"/>
                </a:lnTo>
                <a:lnTo>
                  <a:pt x="56037" y="56508"/>
                </a:lnTo>
                <a:lnTo>
                  <a:pt x="54811" y="56886"/>
                </a:lnTo>
                <a:lnTo>
                  <a:pt x="53679" y="57074"/>
                </a:lnTo>
                <a:lnTo>
                  <a:pt x="53868" y="56791"/>
                </a:lnTo>
                <a:lnTo>
                  <a:pt x="54245" y="56697"/>
                </a:lnTo>
                <a:lnTo>
                  <a:pt x="53019" y="56886"/>
                </a:lnTo>
                <a:lnTo>
                  <a:pt x="51698" y="56980"/>
                </a:lnTo>
                <a:lnTo>
                  <a:pt x="50943" y="57074"/>
                </a:lnTo>
                <a:lnTo>
                  <a:pt x="51132" y="57169"/>
                </a:lnTo>
                <a:lnTo>
                  <a:pt x="48962" y="57452"/>
                </a:lnTo>
                <a:lnTo>
                  <a:pt x="48962" y="57357"/>
                </a:lnTo>
                <a:lnTo>
                  <a:pt x="48019" y="57452"/>
                </a:lnTo>
                <a:lnTo>
                  <a:pt x="47641" y="57452"/>
                </a:lnTo>
                <a:lnTo>
                  <a:pt x="46604" y="57546"/>
                </a:lnTo>
                <a:lnTo>
                  <a:pt x="44717" y="57546"/>
                </a:lnTo>
                <a:lnTo>
                  <a:pt x="44339" y="57452"/>
                </a:lnTo>
                <a:lnTo>
                  <a:pt x="45000" y="57263"/>
                </a:lnTo>
                <a:lnTo>
                  <a:pt x="40000" y="57829"/>
                </a:lnTo>
                <a:lnTo>
                  <a:pt x="38019" y="58206"/>
                </a:lnTo>
                <a:lnTo>
                  <a:pt x="37547" y="58018"/>
                </a:lnTo>
                <a:lnTo>
                  <a:pt x="37075" y="58018"/>
                </a:lnTo>
                <a:lnTo>
                  <a:pt x="36698" y="58112"/>
                </a:lnTo>
                <a:lnTo>
                  <a:pt x="36415" y="58301"/>
                </a:lnTo>
                <a:lnTo>
                  <a:pt x="36038" y="58301"/>
                </a:lnTo>
                <a:lnTo>
                  <a:pt x="36038" y="58395"/>
                </a:lnTo>
                <a:lnTo>
                  <a:pt x="36321" y="58395"/>
                </a:lnTo>
                <a:lnTo>
                  <a:pt x="36132" y="58678"/>
                </a:lnTo>
                <a:lnTo>
                  <a:pt x="37075" y="58678"/>
                </a:lnTo>
                <a:lnTo>
                  <a:pt x="37830" y="58584"/>
                </a:lnTo>
                <a:lnTo>
                  <a:pt x="38585" y="58489"/>
                </a:lnTo>
                <a:lnTo>
                  <a:pt x="39434" y="58489"/>
                </a:lnTo>
                <a:lnTo>
                  <a:pt x="38585" y="58867"/>
                </a:lnTo>
                <a:lnTo>
                  <a:pt x="37358" y="59244"/>
                </a:lnTo>
                <a:lnTo>
                  <a:pt x="36792" y="59339"/>
                </a:lnTo>
                <a:lnTo>
                  <a:pt x="36226" y="59339"/>
                </a:lnTo>
                <a:lnTo>
                  <a:pt x="35755" y="59244"/>
                </a:lnTo>
                <a:lnTo>
                  <a:pt x="35566" y="59056"/>
                </a:lnTo>
                <a:lnTo>
                  <a:pt x="35472" y="58867"/>
                </a:lnTo>
                <a:lnTo>
                  <a:pt x="36509" y="58772"/>
                </a:lnTo>
                <a:lnTo>
                  <a:pt x="35377" y="58678"/>
                </a:lnTo>
                <a:lnTo>
                  <a:pt x="34151" y="58772"/>
                </a:lnTo>
                <a:lnTo>
                  <a:pt x="34057" y="58772"/>
                </a:lnTo>
                <a:lnTo>
                  <a:pt x="33208" y="58961"/>
                </a:lnTo>
                <a:lnTo>
                  <a:pt x="32264" y="59056"/>
                </a:lnTo>
                <a:lnTo>
                  <a:pt x="32264" y="59056"/>
                </a:lnTo>
                <a:lnTo>
                  <a:pt x="33113" y="58867"/>
                </a:lnTo>
                <a:lnTo>
                  <a:pt x="31887" y="58489"/>
                </a:lnTo>
                <a:lnTo>
                  <a:pt x="31132" y="58395"/>
                </a:lnTo>
                <a:lnTo>
                  <a:pt x="31038" y="58301"/>
                </a:lnTo>
                <a:lnTo>
                  <a:pt x="31132" y="58301"/>
                </a:lnTo>
                <a:lnTo>
                  <a:pt x="31509" y="58206"/>
                </a:lnTo>
                <a:lnTo>
                  <a:pt x="30660" y="58206"/>
                </a:lnTo>
                <a:lnTo>
                  <a:pt x="30283" y="58301"/>
                </a:lnTo>
                <a:lnTo>
                  <a:pt x="29906" y="58489"/>
                </a:lnTo>
                <a:lnTo>
                  <a:pt x="29151" y="58678"/>
                </a:lnTo>
                <a:lnTo>
                  <a:pt x="29340" y="58584"/>
                </a:lnTo>
                <a:lnTo>
                  <a:pt x="29434" y="58395"/>
                </a:lnTo>
                <a:lnTo>
                  <a:pt x="29434" y="58395"/>
                </a:lnTo>
                <a:lnTo>
                  <a:pt x="28585" y="58489"/>
                </a:lnTo>
                <a:lnTo>
                  <a:pt x="28491" y="58584"/>
                </a:lnTo>
                <a:lnTo>
                  <a:pt x="28396" y="58678"/>
                </a:lnTo>
                <a:lnTo>
                  <a:pt x="27736" y="58867"/>
                </a:lnTo>
                <a:lnTo>
                  <a:pt x="25660" y="59150"/>
                </a:lnTo>
                <a:lnTo>
                  <a:pt x="22170" y="59622"/>
                </a:lnTo>
                <a:lnTo>
                  <a:pt x="22359" y="59527"/>
                </a:lnTo>
                <a:lnTo>
                  <a:pt x="22359" y="59433"/>
                </a:lnTo>
                <a:lnTo>
                  <a:pt x="22264" y="59433"/>
                </a:lnTo>
                <a:lnTo>
                  <a:pt x="22453" y="59244"/>
                </a:lnTo>
                <a:lnTo>
                  <a:pt x="22453" y="59056"/>
                </a:lnTo>
                <a:lnTo>
                  <a:pt x="21132" y="59339"/>
                </a:lnTo>
                <a:lnTo>
                  <a:pt x="19246" y="59716"/>
                </a:lnTo>
                <a:lnTo>
                  <a:pt x="18208" y="59810"/>
                </a:lnTo>
                <a:lnTo>
                  <a:pt x="17264" y="59905"/>
                </a:lnTo>
                <a:lnTo>
                  <a:pt x="16415" y="59905"/>
                </a:lnTo>
                <a:lnTo>
                  <a:pt x="15849" y="59810"/>
                </a:lnTo>
                <a:lnTo>
                  <a:pt x="14246" y="59810"/>
                </a:lnTo>
                <a:lnTo>
                  <a:pt x="11981" y="59999"/>
                </a:lnTo>
                <a:lnTo>
                  <a:pt x="11981" y="59999"/>
                </a:lnTo>
                <a:lnTo>
                  <a:pt x="12359" y="59905"/>
                </a:lnTo>
                <a:lnTo>
                  <a:pt x="12736" y="59716"/>
                </a:lnTo>
                <a:lnTo>
                  <a:pt x="11415" y="59905"/>
                </a:lnTo>
                <a:lnTo>
                  <a:pt x="10000" y="60093"/>
                </a:lnTo>
                <a:lnTo>
                  <a:pt x="7076" y="60188"/>
                </a:lnTo>
                <a:lnTo>
                  <a:pt x="4151" y="60376"/>
                </a:lnTo>
                <a:lnTo>
                  <a:pt x="2831" y="60471"/>
                </a:lnTo>
                <a:lnTo>
                  <a:pt x="1604" y="60659"/>
                </a:lnTo>
                <a:lnTo>
                  <a:pt x="1227" y="59244"/>
                </a:lnTo>
                <a:lnTo>
                  <a:pt x="1038" y="57735"/>
                </a:lnTo>
                <a:lnTo>
                  <a:pt x="850" y="56131"/>
                </a:lnTo>
                <a:lnTo>
                  <a:pt x="755" y="54433"/>
                </a:lnTo>
                <a:lnTo>
                  <a:pt x="755" y="52735"/>
                </a:lnTo>
                <a:lnTo>
                  <a:pt x="755" y="50942"/>
                </a:lnTo>
                <a:lnTo>
                  <a:pt x="1038" y="47263"/>
                </a:lnTo>
                <a:lnTo>
                  <a:pt x="1321" y="43678"/>
                </a:lnTo>
                <a:lnTo>
                  <a:pt x="1699" y="39999"/>
                </a:lnTo>
                <a:lnTo>
                  <a:pt x="2453" y="33301"/>
                </a:lnTo>
                <a:lnTo>
                  <a:pt x="2548" y="33962"/>
                </a:lnTo>
                <a:lnTo>
                  <a:pt x="2642" y="34622"/>
                </a:lnTo>
                <a:lnTo>
                  <a:pt x="2642" y="33018"/>
                </a:lnTo>
                <a:lnTo>
                  <a:pt x="2551" y="32287"/>
                </a:lnTo>
                <a:lnTo>
                  <a:pt x="2642" y="30000"/>
                </a:lnTo>
                <a:lnTo>
                  <a:pt x="2453" y="30377"/>
                </a:lnTo>
                <a:lnTo>
                  <a:pt x="2453" y="29245"/>
                </a:lnTo>
                <a:lnTo>
                  <a:pt x="2453" y="27830"/>
                </a:lnTo>
                <a:lnTo>
                  <a:pt x="2642" y="28301"/>
                </a:lnTo>
                <a:lnTo>
                  <a:pt x="2736" y="28018"/>
                </a:lnTo>
                <a:lnTo>
                  <a:pt x="2831" y="28018"/>
                </a:lnTo>
                <a:lnTo>
                  <a:pt x="2925" y="28207"/>
                </a:lnTo>
                <a:lnTo>
                  <a:pt x="3019" y="26415"/>
                </a:lnTo>
                <a:lnTo>
                  <a:pt x="3019" y="24811"/>
                </a:lnTo>
                <a:lnTo>
                  <a:pt x="3019" y="23113"/>
                </a:lnTo>
                <a:lnTo>
                  <a:pt x="3019" y="22170"/>
                </a:lnTo>
                <a:lnTo>
                  <a:pt x="3208" y="21320"/>
                </a:lnTo>
                <a:lnTo>
                  <a:pt x="3302" y="19528"/>
                </a:lnTo>
                <a:lnTo>
                  <a:pt x="3302" y="17641"/>
                </a:lnTo>
                <a:lnTo>
                  <a:pt x="3302" y="16887"/>
                </a:lnTo>
                <a:lnTo>
                  <a:pt x="3208" y="16321"/>
                </a:lnTo>
                <a:lnTo>
                  <a:pt x="3397" y="16415"/>
                </a:lnTo>
                <a:lnTo>
                  <a:pt x="3585" y="11981"/>
                </a:lnTo>
                <a:lnTo>
                  <a:pt x="3680" y="11415"/>
                </a:lnTo>
                <a:lnTo>
                  <a:pt x="3680" y="11698"/>
                </a:lnTo>
                <a:lnTo>
                  <a:pt x="3774" y="11132"/>
                </a:lnTo>
                <a:lnTo>
                  <a:pt x="3868" y="10660"/>
                </a:lnTo>
                <a:lnTo>
                  <a:pt x="3774" y="10094"/>
                </a:lnTo>
                <a:lnTo>
                  <a:pt x="3680" y="9623"/>
                </a:lnTo>
                <a:lnTo>
                  <a:pt x="3774" y="9434"/>
                </a:lnTo>
                <a:lnTo>
                  <a:pt x="3868" y="9245"/>
                </a:lnTo>
                <a:lnTo>
                  <a:pt x="4057" y="8491"/>
                </a:lnTo>
                <a:lnTo>
                  <a:pt x="4340" y="6321"/>
                </a:lnTo>
                <a:lnTo>
                  <a:pt x="4623" y="2264"/>
                </a:lnTo>
                <a:lnTo>
                  <a:pt x="3491" y="7170"/>
                </a:lnTo>
                <a:lnTo>
                  <a:pt x="2925" y="9906"/>
                </a:lnTo>
                <a:lnTo>
                  <a:pt x="2359" y="12736"/>
                </a:lnTo>
                <a:lnTo>
                  <a:pt x="1982" y="15377"/>
                </a:lnTo>
                <a:lnTo>
                  <a:pt x="1699" y="17830"/>
                </a:lnTo>
                <a:lnTo>
                  <a:pt x="1510" y="19905"/>
                </a:lnTo>
                <a:lnTo>
                  <a:pt x="1604" y="20754"/>
                </a:lnTo>
                <a:lnTo>
                  <a:pt x="1699" y="21509"/>
                </a:lnTo>
                <a:lnTo>
                  <a:pt x="1321" y="22453"/>
                </a:lnTo>
                <a:lnTo>
                  <a:pt x="1133" y="23585"/>
                </a:lnTo>
                <a:lnTo>
                  <a:pt x="1038" y="24905"/>
                </a:lnTo>
                <a:lnTo>
                  <a:pt x="1038" y="26226"/>
                </a:lnTo>
                <a:lnTo>
                  <a:pt x="1038" y="28962"/>
                </a:lnTo>
                <a:lnTo>
                  <a:pt x="1038" y="31415"/>
                </a:lnTo>
                <a:lnTo>
                  <a:pt x="661" y="40188"/>
                </a:lnTo>
                <a:lnTo>
                  <a:pt x="472" y="44999"/>
                </a:lnTo>
                <a:lnTo>
                  <a:pt x="378" y="49622"/>
                </a:lnTo>
                <a:lnTo>
                  <a:pt x="472" y="51603"/>
                </a:lnTo>
                <a:lnTo>
                  <a:pt x="378" y="53961"/>
                </a:lnTo>
                <a:lnTo>
                  <a:pt x="189" y="53301"/>
                </a:lnTo>
                <a:lnTo>
                  <a:pt x="95" y="52641"/>
                </a:lnTo>
                <a:lnTo>
                  <a:pt x="189" y="53867"/>
                </a:lnTo>
                <a:lnTo>
                  <a:pt x="189" y="55093"/>
                </a:lnTo>
                <a:lnTo>
                  <a:pt x="378" y="55188"/>
                </a:lnTo>
                <a:lnTo>
                  <a:pt x="284" y="56508"/>
                </a:lnTo>
                <a:lnTo>
                  <a:pt x="95" y="54905"/>
                </a:lnTo>
                <a:lnTo>
                  <a:pt x="1" y="58489"/>
                </a:lnTo>
                <a:lnTo>
                  <a:pt x="1" y="62357"/>
                </a:lnTo>
                <a:lnTo>
                  <a:pt x="6038" y="61886"/>
                </a:lnTo>
                <a:lnTo>
                  <a:pt x="8963" y="61697"/>
                </a:lnTo>
                <a:lnTo>
                  <a:pt x="11698" y="61603"/>
                </a:lnTo>
                <a:lnTo>
                  <a:pt x="11698" y="61414"/>
                </a:lnTo>
                <a:lnTo>
                  <a:pt x="11887" y="61225"/>
                </a:lnTo>
                <a:lnTo>
                  <a:pt x="12264" y="61225"/>
                </a:lnTo>
                <a:lnTo>
                  <a:pt x="12548" y="61320"/>
                </a:lnTo>
                <a:lnTo>
                  <a:pt x="12736" y="61414"/>
                </a:lnTo>
                <a:lnTo>
                  <a:pt x="12642" y="61320"/>
                </a:lnTo>
                <a:lnTo>
                  <a:pt x="13302" y="61508"/>
                </a:lnTo>
                <a:lnTo>
                  <a:pt x="13302" y="61508"/>
                </a:lnTo>
                <a:lnTo>
                  <a:pt x="12736" y="61414"/>
                </a:lnTo>
                <a:lnTo>
                  <a:pt x="13019" y="61508"/>
                </a:lnTo>
                <a:lnTo>
                  <a:pt x="12736" y="61603"/>
                </a:lnTo>
                <a:lnTo>
                  <a:pt x="12831" y="61697"/>
                </a:lnTo>
                <a:lnTo>
                  <a:pt x="14246" y="61508"/>
                </a:lnTo>
                <a:lnTo>
                  <a:pt x="13491" y="61508"/>
                </a:lnTo>
                <a:lnTo>
                  <a:pt x="14717" y="61225"/>
                </a:lnTo>
                <a:lnTo>
                  <a:pt x="16038" y="61131"/>
                </a:lnTo>
                <a:lnTo>
                  <a:pt x="18962" y="61131"/>
                </a:lnTo>
                <a:lnTo>
                  <a:pt x="19151" y="61225"/>
                </a:lnTo>
                <a:lnTo>
                  <a:pt x="19623" y="61320"/>
                </a:lnTo>
                <a:lnTo>
                  <a:pt x="21227" y="61320"/>
                </a:lnTo>
                <a:lnTo>
                  <a:pt x="23302" y="61225"/>
                </a:lnTo>
                <a:lnTo>
                  <a:pt x="24245" y="61131"/>
                </a:lnTo>
                <a:lnTo>
                  <a:pt x="25094" y="60942"/>
                </a:lnTo>
                <a:lnTo>
                  <a:pt x="28868" y="60848"/>
                </a:lnTo>
                <a:lnTo>
                  <a:pt x="32642" y="60659"/>
                </a:lnTo>
                <a:lnTo>
                  <a:pt x="36415" y="60376"/>
                </a:lnTo>
                <a:lnTo>
                  <a:pt x="40283" y="60093"/>
                </a:lnTo>
                <a:lnTo>
                  <a:pt x="47830" y="59339"/>
                </a:lnTo>
                <a:lnTo>
                  <a:pt x="55377" y="58678"/>
                </a:lnTo>
                <a:lnTo>
                  <a:pt x="61037" y="58678"/>
                </a:lnTo>
                <a:lnTo>
                  <a:pt x="62264" y="58584"/>
                </a:lnTo>
                <a:lnTo>
                  <a:pt x="63207" y="58395"/>
                </a:lnTo>
                <a:lnTo>
                  <a:pt x="63490" y="58206"/>
                </a:lnTo>
                <a:lnTo>
                  <a:pt x="63773" y="58018"/>
                </a:lnTo>
                <a:lnTo>
                  <a:pt x="63962" y="57735"/>
                </a:lnTo>
                <a:lnTo>
                  <a:pt x="64150" y="57357"/>
                </a:lnTo>
                <a:lnTo>
                  <a:pt x="64339" y="56225"/>
                </a:lnTo>
                <a:lnTo>
                  <a:pt x="64528" y="54716"/>
                </a:lnTo>
                <a:lnTo>
                  <a:pt x="64528" y="53018"/>
                </a:lnTo>
                <a:lnTo>
                  <a:pt x="64622" y="49810"/>
                </a:lnTo>
                <a:lnTo>
                  <a:pt x="64622" y="47546"/>
                </a:lnTo>
                <a:lnTo>
                  <a:pt x="64905" y="40848"/>
                </a:lnTo>
                <a:lnTo>
                  <a:pt x="64999" y="36320"/>
                </a:lnTo>
                <a:lnTo>
                  <a:pt x="65094" y="33301"/>
                </a:lnTo>
                <a:lnTo>
                  <a:pt x="65188" y="33396"/>
                </a:lnTo>
                <a:lnTo>
                  <a:pt x="65188" y="31603"/>
                </a:lnTo>
                <a:lnTo>
                  <a:pt x="65188" y="29811"/>
                </a:lnTo>
                <a:lnTo>
                  <a:pt x="65094" y="30660"/>
                </a:lnTo>
                <a:lnTo>
                  <a:pt x="64905" y="28301"/>
                </a:lnTo>
                <a:lnTo>
                  <a:pt x="64811" y="25849"/>
                </a:lnTo>
                <a:lnTo>
                  <a:pt x="64716" y="23302"/>
                </a:lnTo>
                <a:lnTo>
                  <a:pt x="64622" y="20849"/>
                </a:lnTo>
                <a:lnTo>
                  <a:pt x="64811" y="22075"/>
                </a:lnTo>
                <a:lnTo>
                  <a:pt x="64811" y="20754"/>
                </a:lnTo>
                <a:lnTo>
                  <a:pt x="64811" y="18962"/>
                </a:lnTo>
                <a:lnTo>
                  <a:pt x="64811" y="18868"/>
                </a:lnTo>
                <a:lnTo>
                  <a:pt x="64716" y="17358"/>
                </a:lnTo>
                <a:lnTo>
                  <a:pt x="64811" y="18113"/>
                </a:lnTo>
                <a:lnTo>
                  <a:pt x="64999" y="16981"/>
                </a:lnTo>
                <a:lnTo>
                  <a:pt x="64905" y="15755"/>
                </a:lnTo>
                <a:lnTo>
                  <a:pt x="64811" y="14528"/>
                </a:lnTo>
                <a:lnTo>
                  <a:pt x="64716" y="13396"/>
                </a:lnTo>
                <a:lnTo>
                  <a:pt x="64622" y="13679"/>
                </a:lnTo>
                <a:lnTo>
                  <a:pt x="64551" y="13679"/>
                </a:lnTo>
                <a:lnTo>
                  <a:pt x="64622" y="13962"/>
                </a:lnTo>
                <a:lnTo>
                  <a:pt x="64716" y="15000"/>
                </a:lnTo>
                <a:lnTo>
                  <a:pt x="64528" y="14623"/>
                </a:lnTo>
                <a:lnTo>
                  <a:pt x="64528" y="15094"/>
                </a:lnTo>
                <a:lnTo>
                  <a:pt x="64339" y="12736"/>
                </a:lnTo>
                <a:lnTo>
                  <a:pt x="64150" y="11698"/>
                </a:lnTo>
                <a:lnTo>
                  <a:pt x="64056" y="11604"/>
                </a:lnTo>
                <a:lnTo>
                  <a:pt x="64056" y="11226"/>
                </a:lnTo>
                <a:lnTo>
                  <a:pt x="64245" y="10566"/>
                </a:lnTo>
                <a:lnTo>
                  <a:pt x="64245" y="9811"/>
                </a:lnTo>
                <a:lnTo>
                  <a:pt x="64245" y="9560"/>
                </a:lnTo>
                <a:lnTo>
                  <a:pt x="64433" y="10189"/>
                </a:lnTo>
                <a:lnTo>
                  <a:pt x="64622" y="11604"/>
                </a:lnTo>
                <a:lnTo>
                  <a:pt x="64811" y="13019"/>
                </a:lnTo>
                <a:lnTo>
                  <a:pt x="64905" y="14151"/>
                </a:lnTo>
                <a:lnTo>
                  <a:pt x="64905" y="12830"/>
                </a:lnTo>
                <a:lnTo>
                  <a:pt x="64811" y="11698"/>
                </a:lnTo>
                <a:lnTo>
                  <a:pt x="64528" y="9340"/>
                </a:lnTo>
                <a:lnTo>
                  <a:pt x="64433" y="9528"/>
                </a:lnTo>
                <a:lnTo>
                  <a:pt x="64433" y="9340"/>
                </a:lnTo>
                <a:lnTo>
                  <a:pt x="64245" y="8585"/>
                </a:lnTo>
                <a:lnTo>
                  <a:pt x="64150" y="7264"/>
                </a:lnTo>
                <a:lnTo>
                  <a:pt x="64056" y="9434"/>
                </a:lnTo>
                <a:lnTo>
                  <a:pt x="63773" y="8868"/>
                </a:lnTo>
                <a:lnTo>
                  <a:pt x="63679" y="7925"/>
                </a:lnTo>
                <a:lnTo>
                  <a:pt x="63584" y="6792"/>
                </a:lnTo>
                <a:lnTo>
                  <a:pt x="63490" y="5566"/>
                </a:lnTo>
                <a:lnTo>
                  <a:pt x="63490" y="1227"/>
                </a:lnTo>
                <a:lnTo>
                  <a:pt x="63490" y="661"/>
                </a:lnTo>
                <a:lnTo>
                  <a:pt x="63396" y="566"/>
                </a:lnTo>
                <a:lnTo>
                  <a:pt x="63207" y="378"/>
                </a:lnTo>
                <a:lnTo>
                  <a:pt x="62641" y="189"/>
                </a:lnTo>
                <a:lnTo>
                  <a:pt x="61792" y="95"/>
                </a:lnTo>
                <a:lnTo>
                  <a:pt x="6084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Chỗ dành sẵn cho Văn bản 3">
            <a:extLst>
              <a:ext uri="{FF2B5EF4-FFF2-40B4-BE49-F238E27FC236}">
                <a16:creationId xmlns:a16="http://schemas.microsoft.com/office/drawing/2014/main" id="{101DA5B9-2DE2-46C4-AEC6-2CD2D1C22509}"/>
              </a:ext>
            </a:extLst>
          </p:cNvPr>
          <p:cNvSpPr>
            <a:spLocks noGrp="1"/>
          </p:cNvSpPr>
          <p:nvPr>
            <p:ph type="body" idx="1"/>
          </p:nvPr>
        </p:nvSpPr>
        <p:spPr>
          <a:xfrm>
            <a:off x="457200" y="866195"/>
            <a:ext cx="8229600" cy="762000"/>
          </a:xfrm>
        </p:spPr>
        <p:txBody>
          <a:bodyPr/>
          <a:lstStyle/>
          <a:p>
            <a:r>
              <a:rPr lang="en-US">
                <a:latin typeface="Bahnschrift" panose="020B0502040204020203" pitchFamily="34" charset="0"/>
              </a:rPr>
              <a:t>Có 2 loại Repository: </a:t>
            </a:r>
          </a:p>
        </p:txBody>
      </p:sp>
      <p:sp>
        <p:nvSpPr>
          <p:cNvPr id="5" name="Hình chữ nhật: Góc Tròn 4">
            <a:extLst>
              <a:ext uri="{FF2B5EF4-FFF2-40B4-BE49-F238E27FC236}">
                <a16:creationId xmlns:a16="http://schemas.microsoft.com/office/drawing/2014/main" id="{E7D912F7-97DC-4476-A5AC-B573A140DBBF}"/>
              </a:ext>
            </a:extLst>
          </p:cNvPr>
          <p:cNvSpPr/>
          <p:nvPr/>
        </p:nvSpPr>
        <p:spPr>
          <a:xfrm>
            <a:off x="182820" y="1419215"/>
            <a:ext cx="4216400" cy="3255922"/>
          </a:xfrm>
          <a:prstGeom prst="roundRect">
            <a:avLst/>
          </a:prstGeom>
        </p:spPr>
        <p:style>
          <a:lnRef idx="1">
            <a:schemeClr val="dk1"/>
          </a:lnRef>
          <a:fillRef idx="2">
            <a:schemeClr val="dk1"/>
          </a:fillRef>
          <a:effectRef idx="1">
            <a:schemeClr val="dk1"/>
          </a:effectRef>
          <a:fontRef idx="minor">
            <a:schemeClr val="dk1"/>
          </a:fontRef>
        </p:style>
        <p:txBody>
          <a:bodyPr rtlCol="0" anchor="t"/>
          <a:lstStyle/>
          <a:p>
            <a:pPr algn="ctr"/>
            <a:r>
              <a:rPr lang="vi-VN" sz="2800" b="1" i="0">
                <a:solidFill>
                  <a:srgbClr val="333333"/>
                </a:solidFill>
                <a:effectLst/>
                <a:latin typeface="Bahnschrift" panose="020B0502040204020203" pitchFamily="34" charset="0"/>
              </a:rPr>
              <a:t>Remote repository </a:t>
            </a:r>
            <a:endParaRPr lang="en-US" sz="2800" b="1" i="0">
              <a:solidFill>
                <a:srgbClr val="333333"/>
              </a:solidFill>
              <a:effectLst/>
              <a:latin typeface="Bahnschrift" panose="020B0502040204020203" pitchFamily="34" charset="0"/>
            </a:endParaRPr>
          </a:p>
          <a:p>
            <a:pPr marL="285750" indent="-285750">
              <a:lnSpc>
                <a:spcPct val="150000"/>
              </a:lnSpc>
              <a:buFont typeface="Wingdings" panose="05000000000000000000" pitchFamily="2" charset="2"/>
              <a:buChar char="q"/>
            </a:pPr>
            <a:r>
              <a:rPr lang="vi-VN" b="0" i="0">
                <a:solidFill>
                  <a:srgbClr val="333333"/>
                </a:solidFill>
                <a:effectLst/>
                <a:latin typeface="Bahnschrift" panose="020B0502040204020203" pitchFamily="34" charset="0"/>
              </a:rPr>
              <a:t>Là repository để chia sẻ giữa </a:t>
            </a:r>
            <a:r>
              <a:rPr lang="vi-VN" b="0" i="0">
                <a:solidFill>
                  <a:schemeClr val="accent1">
                    <a:lumMod val="50000"/>
                  </a:schemeClr>
                </a:solidFill>
                <a:effectLst/>
                <a:latin typeface="Bahnschrift" panose="020B0502040204020203" pitchFamily="34" charset="0"/>
              </a:rPr>
              <a:t>nhiều người </a:t>
            </a:r>
            <a:r>
              <a:rPr lang="vi-VN" b="0" i="0">
                <a:solidFill>
                  <a:srgbClr val="333333"/>
                </a:solidFill>
                <a:effectLst/>
                <a:latin typeface="Bahnschrift" panose="020B0502040204020203" pitchFamily="34" charset="0"/>
              </a:rPr>
              <a:t>và bố trí trên server chuyên dụng.</a:t>
            </a:r>
          </a:p>
          <a:p>
            <a:pPr marL="285750" indent="-285750">
              <a:lnSpc>
                <a:spcPct val="150000"/>
              </a:lnSpc>
              <a:buFont typeface="Wingdings" panose="05000000000000000000" pitchFamily="2" charset="2"/>
              <a:buChar char="q"/>
            </a:pPr>
            <a:r>
              <a:rPr lang="vi-VN">
                <a:latin typeface="Bahnschrift" panose="020B0502040204020203" pitchFamily="34" charset="0"/>
              </a:rPr>
              <a:t>Khi muốn công khai nội dung công việc mà bản thân đã làm trên local repository, thì sẽ upload lên remote repository rồi công khai.</a:t>
            </a:r>
            <a:endParaRPr lang="en-US">
              <a:latin typeface="Bahnschrift" panose="020B0502040204020203" pitchFamily="34" charset="0"/>
            </a:endParaRPr>
          </a:p>
          <a:p>
            <a:pPr marL="285750" indent="-285750">
              <a:lnSpc>
                <a:spcPct val="150000"/>
              </a:lnSpc>
              <a:buFont typeface="Wingdings" panose="05000000000000000000" pitchFamily="2" charset="2"/>
              <a:buChar char="q"/>
            </a:pPr>
            <a:r>
              <a:rPr lang="vi-VN">
                <a:latin typeface="Bahnschrift" panose="020B0502040204020203" pitchFamily="34" charset="0"/>
              </a:rPr>
              <a:t>Thông qua remote repository cũng có thể lấy về nội dung công việc của người khác.</a:t>
            </a:r>
            <a:endParaRPr lang="en-US">
              <a:latin typeface="Bahnschrift" panose="020B0502040204020203" pitchFamily="34" charset="0"/>
            </a:endParaRPr>
          </a:p>
        </p:txBody>
      </p:sp>
      <p:sp>
        <p:nvSpPr>
          <p:cNvPr id="10" name="Hình chữ nhật: Góc Tròn 9">
            <a:extLst>
              <a:ext uri="{FF2B5EF4-FFF2-40B4-BE49-F238E27FC236}">
                <a16:creationId xmlns:a16="http://schemas.microsoft.com/office/drawing/2014/main" id="{DB7BEDCE-8791-4AC8-B5BB-9E4F86B37F41}"/>
              </a:ext>
            </a:extLst>
          </p:cNvPr>
          <p:cNvSpPr/>
          <p:nvPr/>
        </p:nvSpPr>
        <p:spPr>
          <a:xfrm>
            <a:off x="4744782" y="1399691"/>
            <a:ext cx="4287580" cy="3294970"/>
          </a:xfrm>
          <a:prstGeom prst="roundRect">
            <a:avLst/>
          </a:prstGeom>
        </p:spPr>
        <p:style>
          <a:lnRef idx="1">
            <a:schemeClr val="dk1"/>
          </a:lnRef>
          <a:fillRef idx="2">
            <a:schemeClr val="dk1"/>
          </a:fillRef>
          <a:effectRef idx="1">
            <a:schemeClr val="dk1"/>
          </a:effectRef>
          <a:fontRef idx="minor">
            <a:schemeClr val="dk1"/>
          </a:fontRef>
        </p:style>
        <p:txBody>
          <a:bodyPr rtlCol="0" anchor="t"/>
          <a:lstStyle/>
          <a:p>
            <a:pPr lvl="1" algn="ctr"/>
            <a:r>
              <a:rPr lang="en-US" sz="2800" b="1">
                <a:latin typeface="Bahnschrift" panose="020B0502040204020203" pitchFamily="34" charset="0"/>
              </a:rPr>
              <a:t>L</a:t>
            </a:r>
            <a:r>
              <a:rPr lang="vi-VN" sz="2800" b="1">
                <a:latin typeface="Bahnschrift" panose="020B0502040204020203" pitchFamily="34" charset="0"/>
              </a:rPr>
              <a:t>ocal repositor</a:t>
            </a:r>
            <a:r>
              <a:rPr lang="en-US" sz="2800" b="1">
                <a:latin typeface="Bahnschrift" panose="020B0502040204020203" pitchFamily="34" charset="0"/>
              </a:rPr>
              <a:t>y</a:t>
            </a:r>
            <a:r>
              <a:rPr lang="vi-VN" sz="2800" b="1">
                <a:latin typeface="Bahnschrift" panose="020B0502040204020203" pitchFamily="34" charset="0"/>
              </a:rPr>
              <a:t> </a:t>
            </a:r>
            <a:endParaRPr lang="en-US" sz="2800" b="1">
              <a:latin typeface="Bahnschrift" panose="020B0502040204020203" pitchFamily="34" charset="0"/>
            </a:endParaRPr>
          </a:p>
          <a:p>
            <a:pPr marL="285750" lvl="1" indent="-285750">
              <a:lnSpc>
                <a:spcPct val="150000"/>
              </a:lnSpc>
              <a:buFont typeface="Wingdings" panose="05000000000000000000" pitchFamily="2" charset="2"/>
              <a:buChar char="q"/>
            </a:pPr>
            <a:r>
              <a:rPr lang="vi-VN">
                <a:latin typeface="Bahnschrift" panose="020B0502040204020203" pitchFamily="34" charset="0"/>
              </a:rPr>
              <a:t>Là repository bố trí trên máy của </a:t>
            </a:r>
            <a:r>
              <a:rPr lang="vi-VN">
                <a:solidFill>
                  <a:schemeClr val="accent1">
                    <a:lumMod val="50000"/>
                  </a:schemeClr>
                </a:solidFill>
                <a:latin typeface="Bahnschrift" panose="020B0502040204020203" pitchFamily="34" charset="0"/>
              </a:rPr>
              <a:t>bản thân </a:t>
            </a:r>
            <a:r>
              <a:rPr lang="vi-VN">
                <a:latin typeface="Bahnschrift" panose="020B0502040204020203" pitchFamily="34" charset="0"/>
              </a:rPr>
              <a:t>mình, dành cho một người dùng sử dụng.</a:t>
            </a:r>
            <a:endParaRPr lang="en-US">
              <a:latin typeface="Bahnschrift" panose="020B0502040204020203" pitchFamily="34" charset="0"/>
            </a:endParaRPr>
          </a:p>
          <a:p>
            <a:pPr marL="285750" lvl="1" indent="-285750">
              <a:lnSpc>
                <a:spcPct val="150000"/>
              </a:lnSpc>
              <a:buFont typeface="Wingdings" panose="05000000000000000000" pitchFamily="2" charset="2"/>
              <a:buChar char="q"/>
            </a:pPr>
            <a:r>
              <a:rPr lang="en-US">
                <a:latin typeface="Bahnschrift" panose="020B0502040204020203" pitchFamily="34" charset="0"/>
              </a:rPr>
              <a:t>V</a:t>
            </a:r>
            <a:r>
              <a:rPr lang="vi-VN">
                <a:latin typeface="Bahnschrift" panose="020B0502040204020203" pitchFamily="34" charset="0"/>
              </a:rPr>
              <a:t>ới những công việc bình thường thì có thể sử dụng local repository và thực hiện trên toàn bộ máy sẵn có</a:t>
            </a:r>
            <a:endParaRPr lang="en-US">
              <a:latin typeface="Bahnschrift" panose="020B0502040204020203" pitchFamily="34" charset="0"/>
            </a:endParaRPr>
          </a:p>
        </p:txBody>
      </p:sp>
    </p:spTree>
    <p:extLst>
      <p:ext uri="{BB962C8B-B14F-4D97-AF65-F5344CB8AC3E}">
        <p14:creationId xmlns:p14="http://schemas.microsoft.com/office/powerpoint/2010/main" val="37667560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6"/>
          <p:cNvSpPr txBox="1">
            <a:spLocks noGrp="1"/>
          </p:cNvSpPr>
          <p:nvPr>
            <p:ph type="title"/>
          </p:nvPr>
        </p:nvSpPr>
        <p:spPr>
          <a:xfrm>
            <a:off x="0" y="248385"/>
            <a:ext cx="9156000" cy="54864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t>branch</a:t>
            </a:r>
            <a:endParaRPr/>
          </a:p>
        </p:txBody>
      </p:sp>
      <p:sp>
        <p:nvSpPr>
          <p:cNvPr id="99" name="Google Shape;99;p16"/>
          <p:cNvSpPr txBox="1">
            <a:spLocks noGrp="1"/>
          </p:cNvSpPr>
          <p:nvPr>
            <p:ph type="sldNum" idx="12"/>
          </p:nvPr>
        </p:nvSpPr>
        <p:spPr>
          <a:xfrm>
            <a:off x="4297650" y="4832975"/>
            <a:ext cx="548700" cy="310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13</a:t>
            </a:fld>
            <a:endParaRPr/>
          </a:p>
        </p:txBody>
      </p:sp>
      <p:sp>
        <p:nvSpPr>
          <p:cNvPr id="7" name="Google Shape;641;p46">
            <a:extLst>
              <a:ext uri="{FF2B5EF4-FFF2-40B4-BE49-F238E27FC236}">
                <a16:creationId xmlns:a16="http://schemas.microsoft.com/office/drawing/2014/main" id="{954D26B0-8724-43D3-8434-A6B8CF129E1F}"/>
              </a:ext>
            </a:extLst>
          </p:cNvPr>
          <p:cNvSpPr/>
          <p:nvPr/>
        </p:nvSpPr>
        <p:spPr>
          <a:xfrm>
            <a:off x="3525520" y="179215"/>
            <a:ext cx="2072640" cy="725025"/>
          </a:xfrm>
          <a:custGeom>
            <a:avLst/>
            <a:gdLst/>
            <a:ahLst/>
            <a:cxnLst/>
            <a:rect l="l" t="t" r="r" b="b"/>
            <a:pathLst>
              <a:path w="65189" h="62358" extrusionOk="0">
                <a:moveTo>
                  <a:pt x="40283" y="1525"/>
                </a:moveTo>
                <a:lnTo>
                  <a:pt x="40000" y="1541"/>
                </a:lnTo>
                <a:lnTo>
                  <a:pt x="40000" y="1541"/>
                </a:lnTo>
                <a:lnTo>
                  <a:pt x="39811" y="1604"/>
                </a:lnTo>
                <a:lnTo>
                  <a:pt x="40283" y="1525"/>
                </a:lnTo>
                <a:close/>
                <a:moveTo>
                  <a:pt x="22547" y="1793"/>
                </a:moveTo>
                <a:lnTo>
                  <a:pt x="22359" y="1887"/>
                </a:lnTo>
                <a:lnTo>
                  <a:pt x="21981" y="2359"/>
                </a:lnTo>
                <a:lnTo>
                  <a:pt x="24057" y="1981"/>
                </a:lnTo>
                <a:lnTo>
                  <a:pt x="23208" y="2076"/>
                </a:lnTo>
                <a:lnTo>
                  <a:pt x="22925" y="1981"/>
                </a:lnTo>
                <a:lnTo>
                  <a:pt x="22642" y="1887"/>
                </a:lnTo>
                <a:lnTo>
                  <a:pt x="22642" y="1793"/>
                </a:lnTo>
                <a:close/>
                <a:moveTo>
                  <a:pt x="64528" y="13585"/>
                </a:moveTo>
                <a:lnTo>
                  <a:pt x="64528" y="13679"/>
                </a:lnTo>
                <a:lnTo>
                  <a:pt x="64551" y="13679"/>
                </a:lnTo>
                <a:lnTo>
                  <a:pt x="64528" y="13585"/>
                </a:lnTo>
                <a:close/>
                <a:moveTo>
                  <a:pt x="33868" y="58678"/>
                </a:moveTo>
                <a:lnTo>
                  <a:pt x="34057" y="58772"/>
                </a:lnTo>
                <a:lnTo>
                  <a:pt x="34057" y="58772"/>
                </a:lnTo>
                <a:lnTo>
                  <a:pt x="33962" y="58678"/>
                </a:lnTo>
                <a:close/>
                <a:moveTo>
                  <a:pt x="30849" y="58678"/>
                </a:moveTo>
                <a:lnTo>
                  <a:pt x="30943" y="58772"/>
                </a:lnTo>
                <a:lnTo>
                  <a:pt x="30283" y="58867"/>
                </a:lnTo>
                <a:lnTo>
                  <a:pt x="30472" y="58772"/>
                </a:lnTo>
                <a:lnTo>
                  <a:pt x="30849" y="58678"/>
                </a:lnTo>
                <a:close/>
                <a:moveTo>
                  <a:pt x="32264" y="59056"/>
                </a:moveTo>
                <a:lnTo>
                  <a:pt x="33113" y="59244"/>
                </a:lnTo>
                <a:lnTo>
                  <a:pt x="31698" y="59339"/>
                </a:lnTo>
                <a:lnTo>
                  <a:pt x="31415" y="59339"/>
                </a:lnTo>
                <a:lnTo>
                  <a:pt x="32264" y="59056"/>
                </a:lnTo>
                <a:close/>
                <a:moveTo>
                  <a:pt x="60849" y="0"/>
                </a:moveTo>
                <a:lnTo>
                  <a:pt x="58679" y="95"/>
                </a:lnTo>
                <a:lnTo>
                  <a:pt x="56792" y="189"/>
                </a:lnTo>
                <a:lnTo>
                  <a:pt x="58584" y="378"/>
                </a:lnTo>
                <a:lnTo>
                  <a:pt x="58301" y="189"/>
                </a:lnTo>
                <a:lnTo>
                  <a:pt x="59151" y="378"/>
                </a:lnTo>
                <a:lnTo>
                  <a:pt x="58679" y="472"/>
                </a:lnTo>
                <a:lnTo>
                  <a:pt x="58018" y="472"/>
                </a:lnTo>
                <a:lnTo>
                  <a:pt x="56792" y="283"/>
                </a:lnTo>
                <a:lnTo>
                  <a:pt x="55943" y="283"/>
                </a:lnTo>
                <a:lnTo>
                  <a:pt x="54528" y="378"/>
                </a:lnTo>
                <a:lnTo>
                  <a:pt x="50660" y="378"/>
                </a:lnTo>
                <a:lnTo>
                  <a:pt x="48585" y="472"/>
                </a:lnTo>
                <a:lnTo>
                  <a:pt x="46226" y="472"/>
                </a:lnTo>
                <a:lnTo>
                  <a:pt x="43868" y="283"/>
                </a:lnTo>
                <a:lnTo>
                  <a:pt x="44056" y="472"/>
                </a:lnTo>
                <a:lnTo>
                  <a:pt x="44339" y="472"/>
                </a:lnTo>
                <a:lnTo>
                  <a:pt x="43396" y="661"/>
                </a:lnTo>
                <a:lnTo>
                  <a:pt x="42170" y="849"/>
                </a:lnTo>
                <a:lnTo>
                  <a:pt x="40849" y="755"/>
                </a:lnTo>
                <a:lnTo>
                  <a:pt x="40377" y="661"/>
                </a:lnTo>
                <a:lnTo>
                  <a:pt x="39906" y="566"/>
                </a:lnTo>
                <a:lnTo>
                  <a:pt x="39717" y="566"/>
                </a:lnTo>
                <a:lnTo>
                  <a:pt x="38207" y="661"/>
                </a:lnTo>
                <a:lnTo>
                  <a:pt x="36509" y="944"/>
                </a:lnTo>
                <a:lnTo>
                  <a:pt x="34906" y="1132"/>
                </a:lnTo>
                <a:lnTo>
                  <a:pt x="33585" y="1132"/>
                </a:lnTo>
                <a:lnTo>
                  <a:pt x="33962" y="1038"/>
                </a:lnTo>
                <a:lnTo>
                  <a:pt x="33774" y="944"/>
                </a:lnTo>
                <a:lnTo>
                  <a:pt x="33396" y="944"/>
                </a:lnTo>
                <a:lnTo>
                  <a:pt x="32453" y="1038"/>
                </a:lnTo>
                <a:lnTo>
                  <a:pt x="30283" y="1321"/>
                </a:lnTo>
                <a:lnTo>
                  <a:pt x="30472" y="1415"/>
                </a:lnTo>
                <a:lnTo>
                  <a:pt x="30566" y="1510"/>
                </a:lnTo>
                <a:lnTo>
                  <a:pt x="29151" y="1604"/>
                </a:lnTo>
                <a:lnTo>
                  <a:pt x="29057" y="1698"/>
                </a:lnTo>
                <a:lnTo>
                  <a:pt x="29717" y="1698"/>
                </a:lnTo>
                <a:lnTo>
                  <a:pt x="28208" y="1793"/>
                </a:lnTo>
                <a:lnTo>
                  <a:pt x="27547" y="1793"/>
                </a:lnTo>
                <a:lnTo>
                  <a:pt x="27642" y="1698"/>
                </a:lnTo>
                <a:lnTo>
                  <a:pt x="28585" y="1510"/>
                </a:lnTo>
                <a:lnTo>
                  <a:pt x="27736" y="1604"/>
                </a:lnTo>
                <a:lnTo>
                  <a:pt x="26887" y="1698"/>
                </a:lnTo>
                <a:lnTo>
                  <a:pt x="26038" y="1698"/>
                </a:lnTo>
                <a:lnTo>
                  <a:pt x="25189" y="1793"/>
                </a:lnTo>
                <a:lnTo>
                  <a:pt x="25189" y="1793"/>
                </a:lnTo>
                <a:lnTo>
                  <a:pt x="25755" y="1698"/>
                </a:lnTo>
                <a:lnTo>
                  <a:pt x="24906" y="1793"/>
                </a:lnTo>
                <a:lnTo>
                  <a:pt x="24057" y="1981"/>
                </a:lnTo>
                <a:lnTo>
                  <a:pt x="25094" y="1887"/>
                </a:lnTo>
                <a:lnTo>
                  <a:pt x="26132" y="1981"/>
                </a:lnTo>
                <a:lnTo>
                  <a:pt x="24906" y="2264"/>
                </a:lnTo>
                <a:lnTo>
                  <a:pt x="23585" y="2359"/>
                </a:lnTo>
                <a:lnTo>
                  <a:pt x="23585" y="2453"/>
                </a:lnTo>
                <a:lnTo>
                  <a:pt x="23585" y="2547"/>
                </a:lnTo>
                <a:lnTo>
                  <a:pt x="25566" y="2359"/>
                </a:lnTo>
                <a:lnTo>
                  <a:pt x="27547" y="2264"/>
                </a:lnTo>
                <a:lnTo>
                  <a:pt x="29434" y="1981"/>
                </a:lnTo>
                <a:lnTo>
                  <a:pt x="30377" y="1793"/>
                </a:lnTo>
                <a:lnTo>
                  <a:pt x="31321" y="1604"/>
                </a:lnTo>
                <a:lnTo>
                  <a:pt x="30472" y="1887"/>
                </a:lnTo>
                <a:lnTo>
                  <a:pt x="30660" y="1981"/>
                </a:lnTo>
                <a:lnTo>
                  <a:pt x="31038" y="2076"/>
                </a:lnTo>
                <a:lnTo>
                  <a:pt x="31981" y="2170"/>
                </a:lnTo>
                <a:lnTo>
                  <a:pt x="33302" y="2170"/>
                </a:lnTo>
                <a:lnTo>
                  <a:pt x="34717" y="2076"/>
                </a:lnTo>
                <a:lnTo>
                  <a:pt x="37075" y="1887"/>
                </a:lnTo>
                <a:lnTo>
                  <a:pt x="37830" y="1793"/>
                </a:lnTo>
                <a:lnTo>
                  <a:pt x="37924" y="1698"/>
                </a:lnTo>
                <a:lnTo>
                  <a:pt x="38868" y="1604"/>
                </a:lnTo>
                <a:lnTo>
                  <a:pt x="38962" y="1510"/>
                </a:lnTo>
                <a:lnTo>
                  <a:pt x="38868" y="1510"/>
                </a:lnTo>
                <a:lnTo>
                  <a:pt x="38113" y="1415"/>
                </a:lnTo>
                <a:lnTo>
                  <a:pt x="40000" y="1510"/>
                </a:lnTo>
                <a:lnTo>
                  <a:pt x="38868" y="1604"/>
                </a:lnTo>
                <a:lnTo>
                  <a:pt x="40000" y="1541"/>
                </a:lnTo>
                <a:lnTo>
                  <a:pt x="40000" y="1541"/>
                </a:lnTo>
                <a:lnTo>
                  <a:pt x="40094" y="1510"/>
                </a:lnTo>
                <a:lnTo>
                  <a:pt x="40377" y="1510"/>
                </a:lnTo>
                <a:lnTo>
                  <a:pt x="40283" y="1525"/>
                </a:lnTo>
                <a:lnTo>
                  <a:pt x="40283" y="1525"/>
                </a:lnTo>
                <a:lnTo>
                  <a:pt x="40566" y="1510"/>
                </a:lnTo>
                <a:lnTo>
                  <a:pt x="41509" y="1604"/>
                </a:lnTo>
                <a:lnTo>
                  <a:pt x="44151" y="1415"/>
                </a:lnTo>
                <a:lnTo>
                  <a:pt x="45000" y="1321"/>
                </a:lnTo>
                <a:lnTo>
                  <a:pt x="44434" y="1321"/>
                </a:lnTo>
                <a:lnTo>
                  <a:pt x="45188" y="1132"/>
                </a:lnTo>
                <a:lnTo>
                  <a:pt x="45660" y="1227"/>
                </a:lnTo>
                <a:lnTo>
                  <a:pt x="45755" y="1227"/>
                </a:lnTo>
                <a:lnTo>
                  <a:pt x="45755" y="1321"/>
                </a:lnTo>
                <a:lnTo>
                  <a:pt x="45377" y="1321"/>
                </a:lnTo>
                <a:lnTo>
                  <a:pt x="46038" y="1415"/>
                </a:lnTo>
                <a:lnTo>
                  <a:pt x="46792" y="1321"/>
                </a:lnTo>
                <a:lnTo>
                  <a:pt x="46792" y="1227"/>
                </a:lnTo>
                <a:lnTo>
                  <a:pt x="46981" y="1321"/>
                </a:lnTo>
                <a:lnTo>
                  <a:pt x="47547" y="1321"/>
                </a:lnTo>
                <a:lnTo>
                  <a:pt x="47358" y="1510"/>
                </a:lnTo>
                <a:lnTo>
                  <a:pt x="46981" y="1510"/>
                </a:lnTo>
                <a:lnTo>
                  <a:pt x="46792" y="1415"/>
                </a:lnTo>
                <a:lnTo>
                  <a:pt x="43868" y="1698"/>
                </a:lnTo>
                <a:lnTo>
                  <a:pt x="45566" y="1698"/>
                </a:lnTo>
                <a:lnTo>
                  <a:pt x="47264" y="1604"/>
                </a:lnTo>
                <a:lnTo>
                  <a:pt x="50566" y="1321"/>
                </a:lnTo>
                <a:lnTo>
                  <a:pt x="52169" y="1227"/>
                </a:lnTo>
                <a:lnTo>
                  <a:pt x="55471" y="1227"/>
                </a:lnTo>
                <a:lnTo>
                  <a:pt x="57075" y="1415"/>
                </a:lnTo>
                <a:lnTo>
                  <a:pt x="56603" y="1321"/>
                </a:lnTo>
                <a:lnTo>
                  <a:pt x="56509" y="1227"/>
                </a:lnTo>
                <a:lnTo>
                  <a:pt x="57264" y="1132"/>
                </a:lnTo>
                <a:lnTo>
                  <a:pt x="58396" y="1227"/>
                </a:lnTo>
                <a:lnTo>
                  <a:pt x="58773" y="1227"/>
                </a:lnTo>
                <a:lnTo>
                  <a:pt x="58962" y="1321"/>
                </a:lnTo>
                <a:lnTo>
                  <a:pt x="59905" y="1321"/>
                </a:lnTo>
                <a:lnTo>
                  <a:pt x="61037" y="1510"/>
                </a:lnTo>
                <a:lnTo>
                  <a:pt x="61603" y="1698"/>
                </a:lnTo>
                <a:lnTo>
                  <a:pt x="62075" y="1887"/>
                </a:lnTo>
                <a:lnTo>
                  <a:pt x="62452" y="2076"/>
                </a:lnTo>
                <a:lnTo>
                  <a:pt x="62547" y="2359"/>
                </a:lnTo>
                <a:lnTo>
                  <a:pt x="62641" y="4528"/>
                </a:lnTo>
                <a:lnTo>
                  <a:pt x="62641" y="8113"/>
                </a:lnTo>
                <a:lnTo>
                  <a:pt x="62547" y="17547"/>
                </a:lnTo>
                <a:lnTo>
                  <a:pt x="62547" y="22547"/>
                </a:lnTo>
                <a:lnTo>
                  <a:pt x="62641" y="27075"/>
                </a:lnTo>
                <a:lnTo>
                  <a:pt x="62830" y="30849"/>
                </a:lnTo>
                <a:lnTo>
                  <a:pt x="62924" y="32169"/>
                </a:lnTo>
                <a:lnTo>
                  <a:pt x="63113" y="33207"/>
                </a:lnTo>
                <a:lnTo>
                  <a:pt x="63113" y="34528"/>
                </a:lnTo>
                <a:lnTo>
                  <a:pt x="63207" y="35943"/>
                </a:lnTo>
                <a:lnTo>
                  <a:pt x="63207" y="36886"/>
                </a:lnTo>
                <a:lnTo>
                  <a:pt x="63113" y="38396"/>
                </a:lnTo>
                <a:lnTo>
                  <a:pt x="62830" y="42358"/>
                </a:lnTo>
                <a:lnTo>
                  <a:pt x="62547" y="46509"/>
                </a:lnTo>
                <a:lnTo>
                  <a:pt x="62452" y="48207"/>
                </a:lnTo>
                <a:lnTo>
                  <a:pt x="62547" y="49527"/>
                </a:lnTo>
                <a:lnTo>
                  <a:pt x="62547" y="51131"/>
                </a:lnTo>
                <a:lnTo>
                  <a:pt x="62547" y="52735"/>
                </a:lnTo>
                <a:lnTo>
                  <a:pt x="62358" y="53584"/>
                </a:lnTo>
                <a:lnTo>
                  <a:pt x="62264" y="54339"/>
                </a:lnTo>
                <a:lnTo>
                  <a:pt x="61981" y="55093"/>
                </a:lnTo>
                <a:lnTo>
                  <a:pt x="61603" y="55754"/>
                </a:lnTo>
                <a:lnTo>
                  <a:pt x="61792" y="55754"/>
                </a:lnTo>
                <a:lnTo>
                  <a:pt x="61886" y="55565"/>
                </a:lnTo>
                <a:lnTo>
                  <a:pt x="62169" y="55376"/>
                </a:lnTo>
                <a:lnTo>
                  <a:pt x="62264" y="55565"/>
                </a:lnTo>
                <a:lnTo>
                  <a:pt x="62169" y="55754"/>
                </a:lnTo>
                <a:lnTo>
                  <a:pt x="61981" y="56225"/>
                </a:lnTo>
                <a:lnTo>
                  <a:pt x="61792" y="56037"/>
                </a:lnTo>
                <a:lnTo>
                  <a:pt x="61509" y="55754"/>
                </a:lnTo>
                <a:lnTo>
                  <a:pt x="61603" y="55942"/>
                </a:lnTo>
                <a:lnTo>
                  <a:pt x="61509" y="55942"/>
                </a:lnTo>
                <a:lnTo>
                  <a:pt x="61603" y="56037"/>
                </a:lnTo>
                <a:lnTo>
                  <a:pt x="60094" y="56320"/>
                </a:lnTo>
                <a:lnTo>
                  <a:pt x="58773" y="56414"/>
                </a:lnTo>
                <a:lnTo>
                  <a:pt x="57547" y="56508"/>
                </a:lnTo>
                <a:lnTo>
                  <a:pt x="56415" y="56508"/>
                </a:lnTo>
                <a:lnTo>
                  <a:pt x="56698" y="56320"/>
                </a:lnTo>
                <a:lnTo>
                  <a:pt x="56698" y="56320"/>
                </a:lnTo>
                <a:lnTo>
                  <a:pt x="56037" y="56508"/>
                </a:lnTo>
                <a:lnTo>
                  <a:pt x="54811" y="56886"/>
                </a:lnTo>
                <a:lnTo>
                  <a:pt x="53679" y="57074"/>
                </a:lnTo>
                <a:lnTo>
                  <a:pt x="53868" y="56791"/>
                </a:lnTo>
                <a:lnTo>
                  <a:pt x="54245" y="56697"/>
                </a:lnTo>
                <a:lnTo>
                  <a:pt x="53019" y="56886"/>
                </a:lnTo>
                <a:lnTo>
                  <a:pt x="51698" y="56980"/>
                </a:lnTo>
                <a:lnTo>
                  <a:pt x="50943" y="57074"/>
                </a:lnTo>
                <a:lnTo>
                  <a:pt x="51132" y="57169"/>
                </a:lnTo>
                <a:lnTo>
                  <a:pt x="48962" y="57452"/>
                </a:lnTo>
                <a:lnTo>
                  <a:pt x="48962" y="57357"/>
                </a:lnTo>
                <a:lnTo>
                  <a:pt x="48019" y="57452"/>
                </a:lnTo>
                <a:lnTo>
                  <a:pt x="47641" y="57452"/>
                </a:lnTo>
                <a:lnTo>
                  <a:pt x="46604" y="57546"/>
                </a:lnTo>
                <a:lnTo>
                  <a:pt x="44717" y="57546"/>
                </a:lnTo>
                <a:lnTo>
                  <a:pt x="44339" y="57452"/>
                </a:lnTo>
                <a:lnTo>
                  <a:pt x="45000" y="57263"/>
                </a:lnTo>
                <a:lnTo>
                  <a:pt x="40000" y="57829"/>
                </a:lnTo>
                <a:lnTo>
                  <a:pt x="38019" y="58206"/>
                </a:lnTo>
                <a:lnTo>
                  <a:pt x="37547" y="58018"/>
                </a:lnTo>
                <a:lnTo>
                  <a:pt x="37075" y="58018"/>
                </a:lnTo>
                <a:lnTo>
                  <a:pt x="36698" y="58112"/>
                </a:lnTo>
                <a:lnTo>
                  <a:pt x="36415" y="58301"/>
                </a:lnTo>
                <a:lnTo>
                  <a:pt x="36038" y="58301"/>
                </a:lnTo>
                <a:lnTo>
                  <a:pt x="36038" y="58395"/>
                </a:lnTo>
                <a:lnTo>
                  <a:pt x="36321" y="58395"/>
                </a:lnTo>
                <a:lnTo>
                  <a:pt x="36132" y="58678"/>
                </a:lnTo>
                <a:lnTo>
                  <a:pt x="37075" y="58678"/>
                </a:lnTo>
                <a:lnTo>
                  <a:pt x="37830" y="58584"/>
                </a:lnTo>
                <a:lnTo>
                  <a:pt x="38585" y="58489"/>
                </a:lnTo>
                <a:lnTo>
                  <a:pt x="39434" y="58489"/>
                </a:lnTo>
                <a:lnTo>
                  <a:pt x="38585" y="58867"/>
                </a:lnTo>
                <a:lnTo>
                  <a:pt x="37358" y="59244"/>
                </a:lnTo>
                <a:lnTo>
                  <a:pt x="36792" y="59339"/>
                </a:lnTo>
                <a:lnTo>
                  <a:pt x="36226" y="59339"/>
                </a:lnTo>
                <a:lnTo>
                  <a:pt x="35755" y="59244"/>
                </a:lnTo>
                <a:lnTo>
                  <a:pt x="35566" y="59056"/>
                </a:lnTo>
                <a:lnTo>
                  <a:pt x="35472" y="58867"/>
                </a:lnTo>
                <a:lnTo>
                  <a:pt x="36509" y="58772"/>
                </a:lnTo>
                <a:lnTo>
                  <a:pt x="35377" y="58678"/>
                </a:lnTo>
                <a:lnTo>
                  <a:pt x="34151" y="58772"/>
                </a:lnTo>
                <a:lnTo>
                  <a:pt x="34057" y="58772"/>
                </a:lnTo>
                <a:lnTo>
                  <a:pt x="33208" y="58961"/>
                </a:lnTo>
                <a:lnTo>
                  <a:pt x="32264" y="59056"/>
                </a:lnTo>
                <a:lnTo>
                  <a:pt x="32264" y="59056"/>
                </a:lnTo>
                <a:lnTo>
                  <a:pt x="33113" y="58867"/>
                </a:lnTo>
                <a:lnTo>
                  <a:pt x="31887" y="58489"/>
                </a:lnTo>
                <a:lnTo>
                  <a:pt x="31132" y="58395"/>
                </a:lnTo>
                <a:lnTo>
                  <a:pt x="31038" y="58301"/>
                </a:lnTo>
                <a:lnTo>
                  <a:pt x="31132" y="58301"/>
                </a:lnTo>
                <a:lnTo>
                  <a:pt x="31509" y="58206"/>
                </a:lnTo>
                <a:lnTo>
                  <a:pt x="30660" y="58206"/>
                </a:lnTo>
                <a:lnTo>
                  <a:pt x="30283" y="58301"/>
                </a:lnTo>
                <a:lnTo>
                  <a:pt x="29906" y="58489"/>
                </a:lnTo>
                <a:lnTo>
                  <a:pt x="29151" y="58678"/>
                </a:lnTo>
                <a:lnTo>
                  <a:pt x="29340" y="58584"/>
                </a:lnTo>
                <a:lnTo>
                  <a:pt x="29434" y="58395"/>
                </a:lnTo>
                <a:lnTo>
                  <a:pt x="29434" y="58395"/>
                </a:lnTo>
                <a:lnTo>
                  <a:pt x="28585" y="58489"/>
                </a:lnTo>
                <a:lnTo>
                  <a:pt x="28491" y="58584"/>
                </a:lnTo>
                <a:lnTo>
                  <a:pt x="28396" y="58678"/>
                </a:lnTo>
                <a:lnTo>
                  <a:pt x="27736" y="58867"/>
                </a:lnTo>
                <a:lnTo>
                  <a:pt x="25660" y="59150"/>
                </a:lnTo>
                <a:lnTo>
                  <a:pt x="22170" y="59622"/>
                </a:lnTo>
                <a:lnTo>
                  <a:pt x="22359" y="59527"/>
                </a:lnTo>
                <a:lnTo>
                  <a:pt x="22359" y="59433"/>
                </a:lnTo>
                <a:lnTo>
                  <a:pt x="22264" y="59433"/>
                </a:lnTo>
                <a:lnTo>
                  <a:pt x="22453" y="59244"/>
                </a:lnTo>
                <a:lnTo>
                  <a:pt x="22453" y="59056"/>
                </a:lnTo>
                <a:lnTo>
                  <a:pt x="21132" y="59339"/>
                </a:lnTo>
                <a:lnTo>
                  <a:pt x="19246" y="59716"/>
                </a:lnTo>
                <a:lnTo>
                  <a:pt x="18208" y="59810"/>
                </a:lnTo>
                <a:lnTo>
                  <a:pt x="17264" y="59905"/>
                </a:lnTo>
                <a:lnTo>
                  <a:pt x="16415" y="59905"/>
                </a:lnTo>
                <a:lnTo>
                  <a:pt x="15849" y="59810"/>
                </a:lnTo>
                <a:lnTo>
                  <a:pt x="14246" y="59810"/>
                </a:lnTo>
                <a:lnTo>
                  <a:pt x="11981" y="59999"/>
                </a:lnTo>
                <a:lnTo>
                  <a:pt x="11981" y="59999"/>
                </a:lnTo>
                <a:lnTo>
                  <a:pt x="12359" y="59905"/>
                </a:lnTo>
                <a:lnTo>
                  <a:pt x="12736" y="59716"/>
                </a:lnTo>
                <a:lnTo>
                  <a:pt x="11415" y="59905"/>
                </a:lnTo>
                <a:lnTo>
                  <a:pt x="10000" y="60093"/>
                </a:lnTo>
                <a:lnTo>
                  <a:pt x="7076" y="60188"/>
                </a:lnTo>
                <a:lnTo>
                  <a:pt x="4151" y="60376"/>
                </a:lnTo>
                <a:lnTo>
                  <a:pt x="2831" y="60471"/>
                </a:lnTo>
                <a:lnTo>
                  <a:pt x="1604" y="60659"/>
                </a:lnTo>
                <a:lnTo>
                  <a:pt x="1227" y="59244"/>
                </a:lnTo>
                <a:lnTo>
                  <a:pt x="1038" y="57735"/>
                </a:lnTo>
                <a:lnTo>
                  <a:pt x="850" y="56131"/>
                </a:lnTo>
                <a:lnTo>
                  <a:pt x="755" y="54433"/>
                </a:lnTo>
                <a:lnTo>
                  <a:pt x="755" y="52735"/>
                </a:lnTo>
                <a:lnTo>
                  <a:pt x="755" y="50942"/>
                </a:lnTo>
                <a:lnTo>
                  <a:pt x="1038" y="47263"/>
                </a:lnTo>
                <a:lnTo>
                  <a:pt x="1321" y="43678"/>
                </a:lnTo>
                <a:lnTo>
                  <a:pt x="1699" y="39999"/>
                </a:lnTo>
                <a:lnTo>
                  <a:pt x="2453" y="33301"/>
                </a:lnTo>
                <a:lnTo>
                  <a:pt x="2548" y="33962"/>
                </a:lnTo>
                <a:lnTo>
                  <a:pt x="2642" y="34622"/>
                </a:lnTo>
                <a:lnTo>
                  <a:pt x="2642" y="33018"/>
                </a:lnTo>
                <a:lnTo>
                  <a:pt x="2551" y="32287"/>
                </a:lnTo>
                <a:lnTo>
                  <a:pt x="2642" y="30000"/>
                </a:lnTo>
                <a:lnTo>
                  <a:pt x="2453" y="30377"/>
                </a:lnTo>
                <a:lnTo>
                  <a:pt x="2453" y="29245"/>
                </a:lnTo>
                <a:lnTo>
                  <a:pt x="2453" y="27830"/>
                </a:lnTo>
                <a:lnTo>
                  <a:pt x="2642" y="28301"/>
                </a:lnTo>
                <a:lnTo>
                  <a:pt x="2736" y="28018"/>
                </a:lnTo>
                <a:lnTo>
                  <a:pt x="2831" y="28018"/>
                </a:lnTo>
                <a:lnTo>
                  <a:pt x="2925" y="28207"/>
                </a:lnTo>
                <a:lnTo>
                  <a:pt x="3019" y="26415"/>
                </a:lnTo>
                <a:lnTo>
                  <a:pt x="3019" y="24811"/>
                </a:lnTo>
                <a:lnTo>
                  <a:pt x="3019" y="23113"/>
                </a:lnTo>
                <a:lnTo>
                  <a:pt x="3019" y="22170"/>
                </a:lnTo>
                <a:lnTo>
                  <a:pt x="3208" y="21320"/>
                </a:lnTo>
                <a:lnTo>
                  <a:pt x="3302" y="19528"/>
                </a:lnTo>
                <a:lnTo>
                  <a:pt x="3302" y="17641"/>
                </a:lnTo>
                <a:lnTo>
                  <a:pt x="3302" y="16887"/>
                </a:lnTo>
                <a:lnTo>
                  <a:pt x="3208" y="16321"/>
                </a:lnTo>
                <a:lnTo>
                  <a:pt x="3397" y="16415"/>
                </a:lnTo>
                <a:lnTo>
                  <a:pt x="3585" y="11981"/>
                </a:lnTo>
                <a:lnTo>
                  <a:pt x="3680" y="11415"/>
                </a:lnTo>
                <a:lnTo>
                  <a:pt x="3680" y="11698"/>
                </a:lnTo>
                <a:lnTo>
                  <a:pt x="3774" y="11132"/>
                </a:lnTo>
                <a:lnTo>
                  <a:pt x="3868" y="10660"/>
                </a:lnTo>
                <a:lnTo>
                  <a:pt x="3774" y="10094"/>
                </a:lnTo>
                <a:lnTo>
                  <a:pt x="3680" y="9623"/>
                </a:lnTo>
                <a:lnTo>
                  <a:pt x="3774" y="9434"/>
                </a:lnTo>
                <a:lnTo>
                  <a:pt x="3868" y="9245"/>
                </a:lnTo>
                <a:lnTo>
                  <a:pt x="4057" y="8491"/>
                </a:lnTo>
                <a:lnTo>
                  <a:pt x="4340" y="6321"/>
                </a:lnTo>
                <a:lnTo>
                  <a:pt x="4623" y="2264"/>
                </a:lnTo>
                <a:lnTo>
                  <a:pt x="3491" y="7170"/>
                </a:lnTo>
                <a:lnTo>
                  <a:pt x="2925" y="9906"/>
                </a:lnTo>
                <a:lnTo>
                  <a:pt x="2359" y="12736"/>
                </a:lnTo>
                <a:lnTo>
                  <a:pt x="1982" y="15377"/>
                </a:lnTo>
                <a:lnTo>
                  <a:pt x="1699" y="17830"/>
                </a:lnTo>
                <a:lnTo>
                  <a:pt x="1510" y="19905"/>
                </a:lnTo>
                <a:lnTo>
                  <a:pt x="1604" y="20754"/>
                </a:lnTo>
                <a:lnTo>
                  <a:pt x="1699" y="21509"/>
                </a:lnTo>
                <a:lnTo>
                  <a:pt x="1321" y="22453"/>
                </a:lnTo>
                <a:lnTo>
                  <a:pt x="1133" y="23585"/>
                </a:lnTo>
                <a:lnTo>
                  <a:pt x="1038" y="24905"/>
                </a:lnTo>
                <a:lnTo>
                  <a:pt x="1038" y="26226"/>
                </a:lnTo>
                <a:lnTo>
                  <a:pt x="1038" y="28962"/>
                </a:lnTo>
                <a:lnTo>
                  <a:pt x="1038" y="31415"/>
                </a:lnTo>
                <a:lnTo>
                  <a:pt x="661" y="40188"/>
                </a:lnTo>
                <a:lnTo>
                  <a:pt x="472" y="44999"/>
                </a:lnTo>
                <a:lnTo>
                  <a:pt x="378" y="49622"/>
                </a:lnTo>
                <a:lnTo>
                  <a:pt x="472" y="51603"/>
                </a:lnTo>
                <a:lnTo>
                  <a:pt x="378" y="53961"/>
                </a:lnTo>
                <a:lnTo>
                  <a:pt x="189" y="53301"/>
                </a:lnTo>
                <a:lnTo>
                  <a:pt x="95" y="52641"/>
                </a:lnTo>
                <a:lnTo>
                  <a:pt x="189" y="53867"/>
                </a:lnTo>
                <a:lnTo>
                  <a:pt x="189" y="55093"/>
                </a:lnTo>
                <a:lnTo>
                  <a:pt x="378" y="55188"/>
                </a:lnTo>
                <a:lnTo>
                  <a:pt x="284" y="56508"/>
                </a:lnTo>
                <a:lnTo>
                  <a:pt x="95" y="54905"/>
                </a:lnTo>
                <a:lnTo>
                  <a:pt x="1" y="58489"/>
                </a:lnTo>
                <a:lnTo>
                  <a:pt x="1" y="62357"/>
                </a:lnTo>
                <a:lnTo>
                  <a:pt x="6038" y="61886"/>
                </a:lnTo>
                <a:lnTo>
                  <a:pt x="8963" y="61697"/>
                </a:lnTo>
                <a:lnTo>
                  <a:pt x="11698" y="61603"/>
                </a:lnTo>
                <a:lnTo>
                  <a:pt x="11698" y="61414"/>
                </a:lnTo>
                <a:lnTo>
                  <a:pt x="11887" y="61225"/>
                </a:lnTo>
                <a:lnTo>
                  <a:pt x="12264" y="61225"/>
                </a:lnTo>
                <a:lnTo>
                  <a:pt x="12548" y="61320"/>
                </a:lnTo>
                <a:lnTo>
                  <a:pt x="12736" y="61414"/>
                </a:lnTo>
                <a:lnTo>
                  <a:pt x="12642" y="61320"/>
                </a:lnTo>
                <a:lnTo>
                  <a:pt x="13302" y="61508"/>
                </a:lnTo>
                <a:lnTo>
                  <a:pt x="13302" y="61508"/>
                </a:lnTo>
                <a:lnTo>
                  <a:pt x="12736" y="61414"/>
                </a:lnTo>
                <a:lnTo>
                  <a:pt x="13019" y="61508"/>
                </a:lnTo>
                <a:lnTo>
                  <a:pt x="12736" y="61603"/>
                </a:lnTo>
                <a:lnTo>
                  <a:pt x="12831" y="61697"/>
                </a:lnTo>
                <a:lnTo>
                  <a:pt x="14246" y="61508"/>
                </a:lnTo>
                <a:lnTo>
                  <a:pt x="13491" y="61508"/>
                </a:lnTo>
                <a:lnTo>
                  <a:pt x="14717" y="61225"/>
                </a:lnTo>
                <a:lnTo>
                  <a:pt x="16038" y="61131"/>
                </a:lnTo>
                <a:lnTo>
                  <a:pt x="18962" y="61131"/>
                </a:lnTo>
                <a:lnTo>
                  <a:pt x="19151" y="61225"/>
                </a:lnTo>
                <a:lnTo>
                  <a:pt x="19623" y="61320"/>
                </a:lnTo>
                <a:lnTo>
                  <a:pt x="21227" y="61320"/>
                </a:lnTo>
                <a:lnTo>
                  <a:pt x="23302" y="61225"/>
                </a:lnTo>
                <a:lnTo>
                  <a:pt x="24245" y="61131"/>
                </a:lnTo>
                <a:lnTo>
                  <a:pt x="25094" y="60942"/>
                </a:lnTo>
                <a:lnTo>
                  <a:pt x="28868" y="60848"/>
                </a:lnTo>
                <a:lnTo>
                  <a:pt x="32642" y="60659"/>
                </a:lnTo>
                <a:lnTo>
                  <a:pt x="36415" y="60376"/>
                </a:lnTo>
                <a:lnTo>
                  <a:pt x="40283" y="60093"/>
                </a:lnTo>
                <a:lnTo>
                  <a:pt x="47830" y="59339"/>
                </a:lnTo>
                <a:lnTo>
                  <a:pt x="55377" y="58678"/>
                </a:lnTo>
                <a:lnTo>
                  <a:pt x="61037" y="58678"/>
                </a:lnTo>
                <a:lnTo>
                  <a:pt x="62264" y="58584"/>
                </a:lnTo>
                <a:lnTo>
                  <a:pt x="63207" y="58395"/>
                </a:lnTo>
                <a:lnTo>
                  <a:pt x="63490" y="58206"/>
                </a:lnTo>
                <a:lnTo>
                  <a:pt x="63773" y="58018"/>
                </a:lnTo>
                <a:lnTo>
                  <a:pt x="63962" y="57735"/>
                </a:lnTo>
                <a:lnTo>
                  <a:pt x="64150" y="57357"/>
                </a:lnTo>
                <a:lnTo>
                  <a:pt x="64339" y="56225"/>
                </a:lnTo>
                <a:lnTo>
                  <a:pt x="64528" y="54716"/>
                </a:lnTo>
                <a:lnTo>
                  <a:pt x="64528" y="53018"/>
                </a:lnTo>
                <a:lnTo>
                  <a:pt x="64622" y="49810"/>
                </a:lnTo>
                <a:lnTo>
                  <a:pt x="64622" y="47546"/>
                </a:lnTo>
                <a:lnTo>
                  <a:pt x="64905" y="40848"/>
                </a:lnTo>
                <a:lnTo>
                  <a:pt x="64999" y="36320"/>
                </a:lnTo>
                <a:lnTo>
                  <a:pt x="65094" y="33301"/>
                </a:lnTo>
                <a:lnTo>
                  <a:pt x="65188" y="33396"/>
                </a:lnTo>
                <a:lnTo>
                  <a:pt x="65188" y="31603"/>
                </a:lnTo>
                <a:lnTo>
                  <a:pt x="65188" y="29811"/>
                </a:lnTo>
                <a:lnTo>
                  <a:pt x="65094" y="30660"/>
                </a:lnTo>
                <a:lnTo>
                  <a:pt x="64905" y="28301"/>
                </a:lnTo>
                <a:lnTo>
                  <a:pt x="64811" y="25849"/>
                </a:lnTo>
                <a:lnTo>
                  <a:pt x="64716" y="23302"/>
                </a:lnTo>
                <a:lnTo>
                  <a:pt x="64622" y="20849"/>
                </a:lnTo>
                <a:lnTo>
                  <a:pt x="64811" y="22075"/>
                </a:lnTo>
                <a:lnTo>
                  <a:pt x="64811" y="20754"/>
                </a:lnTo>
                <a:lnTo>
                  <a:pt x="64811" y="18962"/>
                </a:lnTo>
                <a:lnTo>
                  <a:pt x="64811" y="18868"/>
                </a:lnTo>
                <a:lnTo>
                  <a:pt x="64716" y="17358"/>
                </a:lnTo>
                <a:lnTo>
                  <a:pt x="64811" y="18113"/>
                </a:lnTo>
                <a:lnTo>
                  <a:pt x="64999" y="16981"/>
                </a:lnTo>
                <a:lnTo>
                  <a:pt x="64905" y="15755"/>
                </a:lnTo>
                <a:lnTo>
                  <a:pt x="64811" y="14528"/>
                </a:lnTo>
                <a:lnTo>
                  <a:pt x="64716" y="13396"/>
                </a:lnTo>
                <a:lnTo>
                  <a:pt x="64622" y="13679"/>
                </a:lnTo>
                <a:lnTo>
                  <a:pt x="64551" y="13679"/>
                </a:lnTo>
                <a:lnTo>
                  <a:pt x="64622" y="13962"/>
                </a:lnTo>
                <a:lnTo>
                  <a:pt x="64716" y="15000"/>
                </a:lnTo>
                <a:lnTo>
                  <a:pt x="64528" y="14623"/>
                </a:lnTo>
                <a:lnTo>
                  <a:pt x="64528" y="15094"/>
                </a:lnTo>
                <a:lnTo>
                  <a:pt x="64339" y="12736"/>
                </a:lnTo>
                <a:lnTo>
                  <a:pt x="64150" y="11698"/>
                </a:lnTo>
                <a:lnTo>
                  <a:pt x="64056" y="11604"/>
                </a:lnTo>
                <a:lnTo>
                  <a:pt x="64056" y="11226"/>
                </a:lnTo>
                <a:lnTo>
                  <a:pt x="64245" y="10566"/>
                </a:lnTo>
                <a:lnTo>
                  <a:pt x="64245" y="9811"/>
                </a:lnTo>
                <a:lnTo>
                  <a:pt x="64245" y="9560"/>
                </a:lnTo>
                <a:lnTo>
                  <a:pt x="64433" y="10189"/>
                </a:lnTo>
                <a:lnTo>
                  <a:pt x="64622" y="11604"/>
                </a:lnTo>
                <a:lnTo>
                  <a:pt x="64811" y="13019"/>
                </a:lnTo>
                <a:lnTo>
                  <a:pt x="64905" y="14151"/>
                </a:lnTo>
                <a:lnTo>
                  <a:pt x="64905" y="12830"/>
                </a:lnTo>
                <a:lnTo>
                  <a:pt x="64811" y="11698"/>
                </a:lnTo>
                <a:lnTo>
                  <a:pt x="64528" y="9340"/>
                </a:lnTo>
                <a:lnTo>
                  <a:pt x="64433" y="9528"/>
                </a:lnTo>
                <a:lnTo>
                  <a:pt x="64433" y="9340"/>
                </a:lnTo>
                <a:lnTo>
                  <a:pt x="64245" y="8585"/>
                </a:lnTo>
                <a:lnTo>
                  <a:pt x="64150" y="7264"/>
                </a:lnTo>
                <a:lnTo>
                  <a:pt x="64056" y="9434"/>
                </a:lnTo>
                <a:lnTo>
                  <a:pt x="63773" y="8868"/>
                </a:lnTo>
                <a:lnTo>
                  <a:pt x="63679" y="7925"/>
                </a:lnTo>
                <a:lnTo>
                  <a:pt x="63584" y="6792"/>
                </a:lnTo>
                <a:lnTo>
                  <a:pt x="63490" y="5566"/>
                </a:lnTo>
                <a:lnTo>
                  <a:pt x="63490" y="1227"/>
                </a:lnTo>
                <a:lnTo>
                  <a:pt x="63490" y="661"/>
                </a:lnTo>
                <a:lnTo>
                  <a:pt x="63396" y="566"/>
                </a:lnTo>
                <a:lnTo>
                  <a:pt x="63207" y="378"/>
                </a:lnTo>
                <a:lnTo>
                  <a:pt x="62641" y="189"/>
                </a:lnTo>
                <a:lnTo>
                  <a:pt x="61792" y="95"/>
                </a:lnTo>
                <a:lnTo>
                  <a:pt x="6084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Chỗ dành sẵn cho Văn bản 3">
            <a:extLst>
              <a:ext uri="{FF2B5EF4-FFF2-40B4-BE49-F238E27FC236}">
                <a16:creationId xmlns:a16="http://schemas.microsoft.com/office/drawing/2014/main" id="{101DA5B9-2DE2-46C4-AEC6-2CD2D1C22509}"/>
              </a:ext>
            </a:extLst>
          </p:cNvPr>
          <p:cNvSpPr>
            <a:spLocks noGrp="1"/>
          </p:cNvSpPr>
          <p:nvPr>
            <p:ph type="body" idx="1"/>
          </p:nvPr>
        </p:nvSpPr>
        <p:spPr>
          <a:xfrm>
            <a:off x="457200" y="1045522"/>
            <a:ext cx="4167809" cy="3646170"/>
          </a:xfrm>
        </p:spPr>
        <p:txBody>
          <a:bodyPr/>
          <a:lstStyle/>
          <a:p>
            <a:r>
              <a:rPr lang="vi-VN">
                <a:latin typeface="Bahnschrift" panose="020B0502040204020203" pitchFamily="34" charset="0"/>
              </a:rPr>
              <a:t>Branch dùng để phân nhánh và ghi lại luồng của lịch sử. </a:t>
            </a:r>
            <a:endParaRPr lang="en-US">
              <a:latin typeface="Bahnschrift" panose="020B0502040204020203" pitchFamily="34" charset="0"/>
            </a:endParaRPr>
          </a:p>
          <a:p>
            <a:r>
              <a:rPr lang="vi-VN">
                <a:latin typeface="Bahnschrift" panose="020B0502040204020203" pitchFamily="34" charset="0"/>
              </a:rPr>
              <a:t>Branch đã phân nhánh sẽ </a:t>
            </a:r>
            <a:r>
              <a:rPr lang="vi-VN">
                <a:solidFill>
                  <a:schemeClr val="accent5"/>
                </a:solidFill>
                <a:latin typeface="Bahnschrift" panose="020B0502040204020203" pitchFamily="34" charset="0"/>
              </a:rPr>
              <a:t>không ảnh hưởng </a:t>
            </a:r>
            <a:r>
              <a:rPr lang="vi-VN">
                <a:latin typeface="Bahnschrift" panose="020B0502040204020203" pitchFamily="34" charset="0"/>
              </a:rPr>
              <a:t>đến branch khác nên có thể tiến hành nhiều thay đổi đồng thời trong cùng 1 repository.</a:t>
            </a:r>
            <a:endParaRPr lang="en-US">
              <a:latin typeface="Bahnschrift" panose="020B0502040204020203" pitchFamily="34" charset="0"/>
            </a:endParaRPr>
          </a:p>
        </p:txBody>
      </p:sp>
      <p:pic>
        <p:nvPicPr>
          <p:cNvPr id="3" name="Hình ảnh 2">
            <a:extLst>
              <a:ext uri="{FF2B5EF4-FFF2-40B4-BE49-F238E27FC236}">
                <a16:creationId xmlns:a16="http://schemas.microsoft.com/office/drawing/2014/main" id="{1683C796-DF64-41D9-A942-A20A93FBB24E}"/>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4561839" y="973410"/>
            <a:ext cx="4354069" cy="371828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9402647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6"/>
          <p:cNvSpPr txBox="1">
            <a:spLocks noGrp="1"/>
          </p:cNvSpPr>
          <p:nvPr>
            <p:ph type="title"/>
          </p:nvPr>
        </p:nvSpPr>
        <p:spPr>
          <a:xfrm>
            <a:off x="0" y="248385"/>
            <a:ext cx="9156000" cy="54864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t>clone</a:t>
            </a:r>
            <a:endParaRPr/>
          </a:p>
        </p:txBody>
      </p:sp>
      <p:sp>
        <p:nvSpPr>
          <p:cNvPr id="99" name="Google Shape;99;p16"/>
          <p:cNvSpPr txBox="1">
            <a:spLocks noGrp="1"/>
          </p:cNvSpPr>
          <p:nvPr>
            <p:ph type="sldNum" idx="12"/>
          </p:nvPr>
        </p:nvSpPr>
        <p:spPr>
          <a:xfrm>
            <a:off x="4297650" y="4832975"/>
            <a:ext cx="548700" cy="310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14</a:t>
            </a:fld>
            <a:endParaRPr/>
          </a:p>
        </p:txBody>
      </p:sp>
      <p:sp>
        <p:nvSpPr>
          <p:cNvPr id="7" name="Google Shape;641;p46">
            <a:extLst>
              <a:ext uri="{FF2B5EF4-FFF2-40B4-BE49-F238E27FC236}">
                <a16:creationId xmlns:a16="http://schemas.microsoft.com/office/drawing/2014/main" id="{954D26B0-8724-43D3-8434-A6B8CF129E1F}"/>
              </a:ext>
            </a:extLst>
          </p:cNvPr>
          <p:cNvSpPr/>
          <p:nvPr/>
        </p:nvSpPr>
        <p:spPr>
          <a:xfrm>
            <a:off x="3525520" y="179215"/>
            <a:ext cx="2072640" cy="725025"/>
          </a:xfrm>
          <a:custGeom>
            <a:avLst/>
            <a:gdLst/>
            <a:ahLst/>
            <a:cxnLst/>
            <a:rect l="l" t="t" r="r" b="b"/>
            <a:pathLst>
              <a:path w="65189" h="62358" extrusionOk="0">
                <a:moveTo>
                  <a:pt x="40283" y="1525"/>
                </a:moveTo>
                <a:lnTo>
                  <a:pt x="40000" y="1541"/>
                </a:lnTo>
                <a:lnTo>
                  <a:pt x="40000" y="1541"/>
                </a:lnTo>
                <a:lnTo>
                  <a:pt x="39811" y="1604"/>
                </a:lnTo>
                <a:lnTo>
                  <a:pt x="40283" y="1525"/>
                </a:lnTo>
                <a:close/>
                <a:moveTo>
                  <a:pt x="22547" y="1793"/>
                </a:moveTo>
                <a:lnTo>
                  <a:pt x="22359" y="1887"/>
                </a:lnTo>
                <a:lnTo>
                  <a:pt x="21981" y="2359"/>
                </a:lnTo>
                <a:lnTo>
                  <a:pt x="24057" y="1981"/>
                </a:lnTo>
                <a:lnTo>
                  <a:pt x="23208" y="2076"/>
                </a:lnTo>
                <a:lnTo>
                  <a:pt x="22925" y="1981"/>
                </a:lnTo>
                <a:lnTo>
                  <a:pt x="22642" y="1887"/>
                </a:lnTo>
                <a:lnTo>
                  <a:pt x="22642" y="1793"/>
                </a:lnTo>
                <a:close/>
                <a:moveTo>
                  <a:pt x="64528" y="13585"/>
                </a:moveTo>
                <a:lnTo>
                  <a:pt x="64528" y="13679"/>
                </a:lnTo>
                <a:lnTo>
                  <a:pt x="64551" y="13679"/>
                </a:lnTo>
                <a:lnTo>
                  <a:pt x="64528" y="13585"/>
                </a:lnTo>
                <a:close/>
                <a:moveTo>
                  <a:pt x="33868" y="58678"/>
                </a:moveTo>
                <a:lnTo>
                  <a:pt x="34057" y="58772"/>
                </a:lnTo>
                <a:lnTo>
                  <a:pt x="34057" y="58772"/>
                </a:lnTo>
                <a:lnTo>
                  <a:pt x="33962" y="58678"/>
                </a:lnTo>
                <a:close/>
                <a:moveTo>
                  <a:pt x="30849" y="58678"/>
                </a:moveTo>
                <a:lnTo>
                  <a:pt x="30943" y="58772"/>
                </a:lnTo>
                <a:lnTo>
                  <a:pt x="30283" y="58867"/>
                </a:lnTo>
                <a:lnTo>
                  <a:pt x="30472" y="58772"/>
                </a:lnTo>
                <a:lnTo>
                  <a:pt x="30849" y="58678"/>
                </a:lnTo>
                <a:close/>
                <a:moveTo>
                  <a:pt x="32264" y="59056"/>
                </a:moveTo>
                <a:lnTo>
                  <a:pt x="33113" y="59244"/>
                </a:lnTo>
                <a:lnTo>
                  <a:pt x="31698" y="59339"/>
                </a:lnTo>
                <a:lnTo>
                  <a:pt x="31415" y="59339"/>
                </a:lnTo>
                <a:lnTo>
                  <a:pt x="32264" y="59056"/>
                </a:lnTo>
                <a:close/>
                <a:moveTo>
                  <a:pt x="60849" y="0"/>
                </a:moveTo>
                <a:lnTo>
                  <a:pt x="58679" y="95"/>
                </a:lnTo>
                <a:lnTo>
                  <a:pt x="56792" y="189"/>
                </a:lnTo>
                <a:lnTo>
                  <a:pt x="58584" y="378"/>
                </a:lnTo>
                <a:lnTo>
                  <a:pt x="58301" y="189"/>
                </a:lnTo>
                <a:lnTo>
                  <a:pt x="59151" y="378"/>
                </a:lnTo>
                <a:lnTo>
                  <a:pt x="58679" y="472"/>
                </a:lnTo>
                <a:lnTo>
                  <a:pt x="58018" y="472"/>
                </a:lnTo>
                <a:lnTo>
                  <a:pt x="56792" y="283"/>
                </a:lnTo>
                <a:lnTo>
                  <a:pt x="55943" y="283"/>
                </a:lnTo>
                <a:lnTo>
                  <a:pt x="54528" y="378"/>
                </a:lnTo>
                <a:lnTo>
                  <a:pt x="50660" y="378"/>
                </a:lnTo>
                <a:lnTo>
                  <a:pt x="48585" y="472"/>
                </a:lnTo>
                <a:lnTo>
                  <a:pt x="46226" y="472"/>
                </a:lnTo>
                <a:lnTo>
                  <a:pt x="43868" y="283"/>
                </a:lnTo>
                <a:lnTo>
                  <a:pt x="44056" y="472"/>
                </a:lnTo>
                <a:lnTo>
                  <a:pt x="44339" y="472"/>
                </a:lnTo>
                <a:lnTo>
                  <a:pt x="43396" y="661"/>
                </a:lnTo>
                <a:lnTo>
                  <a:pt x="42170" y="849"/>
                </a:lnTo>
                <a:lnTo>
                  <a:pt x="40849" y="755"/>
                </a:lnTo>
                <a:lnTo>
                  <a:pt x="40377" y="661"/>
                </a:lnTo>
                <a:lnTo>
                  <a:pt x="39906" y="566"/>
                </a:lnTo>
                <a:lnTo>
                  <a:pt x="39717" y="566"/>
                </a:lnTo>
                <a:lnTo>
                  <a:pt x="38207" y="661"/>
                </a:lnTo>
                <a:lnTo>
                  <a:pt x="36509" y="944"/>
                </a:lnTo>
                <a:lnTo>
                  <a:pt x="34906" y="1132"/>
                </a:lnTo>
                <a:lnTo>
                  <a:pt x="33585" y="1132"/>
                </a:lnTo>
                <a:lnTo>
                  <a:pt x="33962" y="1038"/>
                </a:lnTo>
                <a:lnTo>
                  <a:pt x="33774" y="944"/>
                </a:lnTo>
                <a:lnTo>
                  <a:pt x="33396" y="944"/>
                </a:lnTo>
                <a:lnTo>
                  <a:pt x="32453" y="1038"/>
                </a:lnTo>
                <a:lnTo>
                  <a:pt x="30283" y="1321"/>
                </a:lnTo>
                <a:lnTo>
                  <a:pt x="30472" y="1415"/>
                </a:lnTo>
                <a:lnTo>
                  <a:pt x="30566" y="1510"/>
                </a:lnTo>
                <a:lnTo>
                  <a:pt x="29151" y="1604"/>
                </a:lnTo>
                <a:lnTo>
                  <a:pt x="29057" y="1698"/>
                </a:lnTo>
                <a:lnTo>
                  <a:pt x="29717" y="1698"/>
                </a:lnTo>
                <a:lnTo>
                  <a:pt x="28208" y="1793"/>
                </a:lnTo>
                <a:lnTo>
                  <a:pt x="27547" y="1793"/>
                </a:lnTo>
                <a:lnTo>
                  <a:pt x="27642" y="1698"/>
                </a:lnTo>
                <a:lnTo>
                  <a:pt x="28585" y="1510"/>
                </a:lnTo>
                <a:lnTo>
                  <a:pt x="27736" y="1604"/>
                </a:lnTo>
                <a:lnTo>
                  <a:pt x="26887" y="1698"/>
                </a:lnTo>
                <a:lnTo>
                  <a:pt x="26038" y="1698"/>
                </a:lnTo>
                <a:lnTo>
                  <a:pt x="25189" y="1793"/>
                </a:lnTo>
                <a:lnTo>
                  <a:pt x="25189" y="1793"/>
                </a:lnTo>
                <a:lnTo>
                  <a:pt x="25755" y="1698"/>
                </a:lnTo>
                <a:lnTo>
                  <a:pt x="24906" y="1793"/>
                </a:lnTo>
                <a:lnTo>
                  <a:pt x="24057" y="1981"/>
                </a:lnTo>
                <a:lnTo>
                  <a:pt x="25094" y="1887"/>
                </a:lnTo>
                <a:lnTo>
                  <a:pt x="26132" y="1981"/>
                </a:lnTo>
                <a:lnTo>
                  <a:pt x="24906" y="2264"/>
                </a:lnTo>
                <a:lnTo>
                  <a:pt x="23585" y="2359"/>
                </a:lnTo>
                <a:lnTo>
                  <a:pt x="23585" y="2453"/>
                </a:lnTo>
                <a:lnTo>
                  <a:pt x="23585" y="2547"/>
                </a:lnTo>
                <a:lnTo>
                  <a:pt x="25566" y="2359"/>
                </a:lnTo>
                <a:lnTo>
                  <a:pt x="27547" y="2264"/>
                </a:lnTo>
                <a:lnTo>
                  <a:pt x="29434" y="1981"/>
                </a:lnTo>
                <a:lnTo>
                  <a:pt x="30377" y="1793"/>
                </a:lnTo>
                <a:lnTo>
                  <a:pt x="31321" y="1604"/>
                </a:lnTo>
                <a:lnTo>
                  <a:pt x="30472" y="1887"/>
                </a:lnTo>
                <a:lnTo>
                  <a:pt x="30660" y="1981"/>
                </a:lnTo>
                <a:lnTo>
                  <a:pt x="31038" y="2076"/>
                </a:lnTo>
                <a:lnTo>
                  <a:pt x="31981" y="2170"/>
                </a:lnTo>
                <a:lnTo>
                  <a:pt x="33302" y="2170"/>
                </a:lnTo>
                <a:lnTo>
                  <a:pt x="34717" y="2076"/>
                </a:lnTo>
                <a:lnTo>
                  <a:pt x="37075" y="1887"/>
                </a:lnTo>
                <a:lnTo>
                  <a:pt x="37830" y="1793"/>
                </a:lnTo>
                <a:lnTo>
                  <a:pt x="37924" y="1698"/>
                </a:lnTo>
                <a:lnTo>
                  <a:pt x="38868" y="1604"/>
                </a:lnTo>
                <a:lnTo>
                  <a:pt x="38962" y="1510"/>
                </a:lnTo>
                <a:lnTo>
                  <a:pt x="38868" y="1510"/>
                </a:lnTo>
                <a:lnTo>
                  <a:pt x="38113" y="1415"/>
                </a:lnTo>
                <a:lnTo>
                  <a:pt x="40000" y="1510"/>
                </a:lnTo>
                <a:lnTo>
                  <a:pt x="38868" y="1604"/>
                </a:lnTo>
                <a:lnTo>
                  <a:pt x="40000" y="1541"/>
                </a:lnTo>
                <a:lnTo>
                  <a:pt x="40000" y="1541"/>
                </a:lnTo>
                <a:lnTo>
                  <a:pt x="40094" y="1510"/>
                </a:lnTo>
                <a:lnTo>
                  <a:pt x="40377" y="1510"/>
                </a:lnTo>
                <a:lnTo>
                  <a:pt x="40283" y="1525"/>
                </a:lnTo>
                <a:lnTo>
                  <a:pt x="40283" y="1525"/>
                </a:lnTo>
                <a:lnTo>
                  <a:pt x="40566" y="1510"/>
                </a:lnTo>
                <a:lnTo>
                  <a:pt x="41509" y="1604"/>
                </a:lnTo>
                <a:lnTo>
                  <a:pt x="44151" y="1415"/>
                </a:lnTo>
                <a:lnTo>
                  <a:pt x="45000" y="1321"/>
                </a:lnTo>
                <a:lnTo>
                  <a:pt x="44434" y="1321"/>
                </a:lnTo>
                <a:lnTo>
                  <a:pt x="45188" y="1132"/>
                </a:lnTo>
                <a:lnTo>
                  <a:pt x="45660" y="1227"/>
                </a:lnTo>
                <a:lnTo>
                  <a:pt x="45755" y="1227"/>
                </a:lnTo>
                <a:lnTo>
                  <a:pt x="45755" y="1321"/>
                </a:lnTo>
                <a:lnTo>
                  <a:pt x="45377" y="1321"/>
                </a:lnTo>
                <a:lnTo>
                  <a:pt x="46038" y="1415"/>
                </a:lnTo>
                <a:lnTo>
                  <a:pt x="46792" y="1321"/>
                </a:lnTo>
                <a:lnTo>
                  <a:pt x="46792" y="1227"/>
                </a:lnTo>
                <a:lnTo>
                  <a:pt x="46981" y="1321"/>
                </a:lnTo>
                <a:lnTo>
                  <a:pt x="47547" y="1321"/>
                </a:lnTo>
                <a:lnTo>
                  <a:pt x="47358" y="1510"/>
                </a:lnTo>
                <a:lnTo>
                  <a:pt x="46981" y="1510"/>
                </a:lnTo>
                <a:lnTo>
                  <a:pt x="46792" y="1415"/>
                </a:lnTo>
                <a:lnTo>
                  <a:pt x="43868" y="1698"/>
                </a:lnTo>
                <a:lnTo>
                  <a:pt x="45566" y="1698"/>
                </a:lnTo>
                <a:lnTo>
                  <a:pt x="47264" y="1604"/>
                </a:lnTo>
                <a:lnTo>
                  <a:pt x="50566" y="1321"/>
                </a:lnTo>
                <a:lnTo>
                  <a:pt x="52169" y="1227"/>
                </a:lnTo>
                <a:lnTo>
                  <a:pt x="55471" y="1227"/>
                </a:lnTo>
                <a:lnTo>
                  <a:pt x="57075" y="1415"/>
                </a:lnTo>
                <a:lnTo>
                  <a:pt x="56603" y="1321"/>
                </a:lnTo>
                <a:lnTo>
                  <a:pt x="56509" y="1227"/>
                </a:lnTo>
                <a:lnTo>
                  <a:pt x="57264" y="1132"/>
                </a:lnTo>
                <a:lnTo>
                  <a:pt x="58396" y="1227"/>
                </a:lnTo>
                <a:lnTo>
                  <a:pt x="58773" y="1227"/>
                </a:lnTo>
                <a:lnTo>
                  <a:pt x="58962" y="1321"/>
                </a:lnTo>
                <a:lnTo>
                  <a:pt x="59905" y="1321"/>
                </a:lnTo>
                <a:lnTo>
                  <a:pt x="61037" y="1510"/>
                </a:lnTo>
                <a:lnTo>
                  <a:pt x="61603" y="1698"/>
                </a:lnTo>
                <a:lnTo>
                  <a:pt x="62075" y="1887"/>
                </a:lnTo>
                <a:lnTo>
                  <a:pt x="62452" y="2076"/>
                </a:lnTo>
                <a:lnTo>
                  <a:pt x="62547" y="2359"/>
                </a:lnTo>
                <a:lnTo>
                  <a:pt x="62641" y="4528"/>
                </a:lnTo>
                <a:lnTo>
                  <a:pt x="62641" y="8113"/>
                </a:lnTo>
                <a:lnTo>
                  <a:pt x="62547" y="17547"/>
                </a:lnTo>
                <a:lnTo>
                  <a:pt x="62547" y="22547"/>
                </a:lnTo>
                <a:lnTo>
                  <a:pt x="62641" y="27075"/>
                </a:lnTo>
                <a:lnTo>
                  <a:pt x="62830" y="30849"/>
                </a:lnTo>
                <a:lnTo>
                  <a:pt x="62924" y="32169"/>
                </a:lnTo>
                <a:lnTo>
                  <a:pt x="63113" y="33207"/>
                </a:lnTo>
                <a:lnTo>
                  <a:pt x="63113" y="34528"/>
                </a:lnTo>
                <a:lnTo>
                  <a:pt x="63207" y="35943"/>
                </a:lnTo>
                <a:lnTo>
                  <a:pt x="63207" y="36886"/>
                </a:lnTo>
                <a:lnTo>
                  <a:pt x="63113" y="38396"/>
                </a:lnTo>
                <a:lnTo>
                  <a:pt x="62830" y="42358"/>
                </a:lnTo>
                <a:lnTo>
                  <a:pt x="62547" y="46509"/>
                </a:lnTo>
                <a:lnTo>
                  <a:pt x="62452" y="48207"/>
                </a:lnTo>
                <a:lnTo>
                  <a:pt x="62547" y="49527"/>
                </a:lnTo>
                <a:lnTo>
                  <a:pt x="62547" y="51131"/>
                </a:lnTo>
                <a:lnTo>
                  <a:pt x="62547" y="52735"/>
                </a:lnTo>
                <a:lnTo>
                  <a:pt x="62358" y="53584"/>
                </a:lnTo>
                <a:lnTo>
                  <a:pt x="62264" y="54339"/>
                </a:lnTo>
                <a:lnTo>
                  <a:pt x="61981" y="55093"/>
                </a:lnTo>
                <a:lnTo>
                  <a:pt x="61603" y="55754"/>
                </a:lnTo>
                <a:lnTo>
                  <a:pt x="61792" y="55754"/>
                </a:lnTo>
                <a:lnTo>
                  <a:pt x="61886" y="55565"/>
                </a:lnTo>
                <a:lnTo>
                  <a:pt x="62169" y="55376"/>
                </a:lnTo>
                <a:lnTo>
                  <a:pt x="62264" y="55565"/>
                </a:lnTo>
                <a:lnTo>
                  <a:pt x="62169" y="55754"/>
                </a:lnTo>
                <a:lnTo>
                  <a:pt x="61981" y="56225"/>
                </a:lnTo>
                <a:lnTo>
                  <a:pt x="61792" y="56037"/>
                </a:lnTo>
                <a:lnTo>
                  <a:pt x="61509" y="55754"/>
                </a:lnTo>
                <a:lnTo>
                  <a:pt x="61603" y="55942"/>
                </a:lnTo>
                <a:lnTo>
                  <a:pt x="61509" y="55942"/>
                </a:lnTo>
                <a:lnTo>
                  <a:pt x="61603" y="56037"/>
                </a:lnTo>
                <a:lnTo>
                  <a:pt x="60094" y="56320"/>
                </a:lnTo>
                <a:lnTo>
                  <a:pt x="58773" y="56414"/>
                </a:lnTo>
                <a:lnTo>
                  <a:pt x="57547" y="56508"/>
                </a:lnTo>
                <a:lnTo>
                  <a:pt x="56415" y="56508"/>
                </a:lnTo>
                <a:lnTo>
                  <a:pt x="56698" y="56320"/>
                </a:lnTo>
                <a:lnTo>
                  <a:pt x="56698" y="56320"/>
                </a:lnTo>
                <a:lnTo>
                  <a:pt x="56037" y="56508"/>
                </a:lnTo>
                <a:lnTo>
                  <a:pt x="54811" y="56886"/>
                </a:lnTo>
                <a:lnTo>
                  <a:pt x="53679" y="57074"/>
                </a:lnTo>
                <a:lnTo>
                  <a:pt x="53868" y="56791"/>
                </a:lnTo>
                <a:lnTo>
                  <a:pt x="54245" y="56697"/>
                </a:lnTo>
                <a:lnTo>
                  <a:pt x="53019" y="56886"/>
                </a:lnTo>
                <a:lnTo>
                  <a:pt x="51698" y="56980"/>
                </a:lnTo>
                <a:lnTo>
                  <a:pt x="50943" y="57074"/>
                </a:lnTo>
                <a:lnTo>
                  <a:pt x="51132" y="57169"/>
                </a:lnTo>
                <a:lnTo>
                  <a:pt x="48962" y="57452"/>
                </a:lnTo>
                <a:lnTo>
                  <a:pt x="48962" y="57357"/>
                </a:lnTo>
                <a:lnTo>
                  <a:pt x="48019" y="57452"/>
                </a:lnTo>
                <a:lnTo>
                  <a:pt x="47641" y="57452"/>
                </a:lnTo>
                <a:lnTo>
                  <a:pt x="46604" y="57546"/>
                </a:lnTo>
                <a:lnTo>
                  <a:pt x="44717" y="57546"/>
                </a:lnTo>
                <a:lnTo>
                  <a:pt x="44339" y="57452"/>
                </a:lnTo>
                <a:lnTo>
                  <a:pt x="45000" y="57263"/>
                </a:lnTo>
                <a:lnTo>
                  <a:pt x="40000" y="57829"/>
                </a:lnTo>
                <a:lnTo>
                  <a:pt x="38019" y="58206"/>
                </a:lnTo>
                <a:lnTo>
                  <a:pt x="37547" y="58018"/>
                </a:lnTo>
                <a:lnTo>
                  <a:pt x="37075" y="58018"/>
                </a:lnTo>
                <a:lnTo>
                  <a:pt x="36698" y="58112"/>
                </a:lnTo>
                <a:lnTo>
                  <a:pt x="36415" y="58301"/>
                </a:lnTo>
                <a:lnTo>
                  <a:pt x="36038" y="58301"/>
                </a:lnTo>
                <a:lnTo>
                  <a:pt x="36038" y="58395"/>
                </a:lnTo>
                <a:lnTo>
                  <a:pt x="36321" y="58395"/>
                </a:lnTo>
                <a:lnTo>
                  <a:pt x="36132" y="58678"/>
                </a:lnTo>
                <a:lnTo>
                  <a:pt x="37075" y="58678"/>
                </a:lnTo>
                <a:lnTo>
                  <a:pt x="37830" y="58584"/>
                </a:lnTo>
                <a:lnTo>
                  <a:pt x="38585" y="58489"/>
                </a:lnTo>
                <a:lnTo>
                  <a:pt x="39434" y="58489"/>
                </a:lnTo>
                <a:lnTo>
                  <a:pt x="38585" y="58867"/>
                </a:lnTo>
                <a:lnTo>
                  <a:pt x="37358" y="59244"/>
                </a:lnTo>
                <a:lnTo>
                  <a:pt x="36792" y="59339"/>
                </a:lnTo>
                <a:lnTo>
                  <a:pt x="36226" y="59339"/>
                </a:lnTo>
                <a:lnTo>
                  <a:pt x="35755" y="59244"/>
                </a:lnTo>
                <a:lnTo>
                  <a:pt x="35566" y="59056"/>
                </a:lnTo>
                <a:lnTo>
                  <a:pt x="35472" y="58867"/>
                </a:lnTo>
                <a:lnTo>
                  <a:pt x="36509" y="58772"/>
                </a:lnTo>
                <a:lnTo>
                  <a:pt x="35377" y="58678"/>
                </a:lnTo>
                <a:lnTo>
                  <a:pt x="34151" y="58772"/>
                </a:lnTo>
                <a:lnTo>
                  <a:pt x="34057" y="58772"/>
                </a:lnTo>
                <a:lnTo>
                  <a:pt x="33208" y="58961"/>
                </a:lnTo>
                <a:lnTo>
                  <a:pt x="32264" y="59056"/>
                </a:lnTo>
                <a:lnTo>
                  <a:pt x="32264" y="59056"/>
                </a:lnTo>
                <a:lnTo>
                  <a:pt x="33113" y="58867"/>
                </a:lnTo>
                <a:lnTo>
                  <a:pt x="31887" y="58489"/>
                </a:lnTo>
                <a:lnTo>
                  <a:pt x="31132" y="58395"/>
                </a:lnTo>
                <a:lnTo>
                  <a:pt x="31038" y="58301"/>
                </a:lnTo>
                <a:lnTo>
                  <a:pt x="31132" y="58301"/>
                </a:lnTo>
                <a:lnTo>
                  <a:pt x="31509" y="58206"/>
                </a:lnTo>
                <a:lnTo>
                  <a:pt x="30660" y="58206"/>
                </a:lnTo>
                <a:lnTo>
                  <a:pt x="30283" y="58301"/>
                </a:lnTo>
                <a:lnTo>
                  <a:pt x="29906" y="58489"/>
                </a:lnTo>
                <a:lnTo>
                  <a:pt x="29151" y="58678"/>
                </a:lnTo>
                <a:lnTo>
                  <a:pt x="29340" y="58584"/>
                </a:lnTo>
                <a:lnTo>
                  <a:pt x="29434" y="58395"/>
                </a:lnTo>
                <a:lnTo>
                  <a:pt x="29434" y="58395"/>
                </a:lnTo>
                <a:lnTo>
                  <a:pt x="28585" y="58489"/>
                </a:lnTo>
                <a:lnTo>
                  <a:pt x="28491" y="58584"/>
                </a:lnTo>
                <a:lnTo>
                  <a:pt x="28396" y="58678"/>
                </a:lnTo>
                <a:lnTo>
                  <a:pt x="27736" y="58867"/>
                </a:lnTo>
                <a:lnTo>
                  <a:pt x="25660" y="59150"/>
                </a:lnTo>
                <a:lnTo>
                  <a:pt x="22170" y="59622"/>
                </a:lnTo>
                <a:lnTo>
                  <a:pt x="22359" y="59527"/>
                </a:lnTo>
                <a:lnTo>
                  <a:pt x="22359" y="59433"/>
                </a:lnTo>
                <a:lnTo>
                  <a:pt x="22264" y="59433"/>
                </a:lnTo>
                <a:lnTo>
                  <a:pt x="22453" y="59244"/>
                </a:lnTo>
                <a:lnTo>
                  <a:pt x="22453" y="59056"/>
                </a:lnTo>
                <a:lnTo>
                  <a:pt x="21132" y="59339"/>
                </a:lnTo>
                <a:lnTo>
                  <a:pt x="19246" y="59716"/>
                </a:lnTo>
                <a:lnTo>
                  <a:pt x="18208" y="59810"/>
                </a:lnTo>
                <a:lnTo>
                  <a:pt x="17264" y="59905"/>
                </a:lnTo>
                <a:lnTo>
                  <a:pt x="16415" y="59905"/>
                </a:lnTo>
                <a:lnTo>
                  <a:pt x="15849" y="59810"/>
                </a:lnTo>
                <a:lnTo>
                  <a:pt x="14246" y="59810"/>
                </a:lnTo>
                <a:lnTo>
                  <a:pt x="11981" y="59999"/>
                </a:lnTo>
                <a:lnTo>
                  <a:pt x="11981" y="59999"/>
                </a:lnTo>
                <a:lnTo>
                  <a:pt x="12359" y="59905"/>
                </a:lnTo>
                <a:lnTo>
                  <a:pt x="12736" y="59716"/>
                </a:lnTo>
                <a:lnTo>
                  <a:pt x="11415" y="59905"/>
                </a:lnTo>
                <a:lnTo>
                  <a:pt x="10000" y="60093"/>
                </a:lnTo>
                <a:lnTo>
                  <a:pt x="7076" y="60188"/>
                </a:lnTo>
                <a:lnTo>
                  <a:pt x="4151" y="60376"/>
                </a:lnTo>
                <a:lnTo>
                  <a:pt x="2831" y="60471"/>
                </a:lnTo>
                <a:lnTo>
                  <a:pt x="1604" y="60659"/>
                </a:lnTo>
                <a:lnTo>
                  <a:pt x="1227" y="59244"/>
                </a:lnTo>
                <a:lnTo>
                  <a:pt x="1038" y="57735"/>
                </a:lnTo>
                <a:lnTo>
                  <a:pt x="850" y="56131"/>
                </a:lnTo>
                <a:lnTo>
                  <a:pt x="755" y="54433"/>
                </a:lnTo>
                <a:lnTo>
                  <a:pt x="755" y="52735"/>
                </a:lnTo>
                <a:lnTo>
                  <a:pt x="755" y="50942"/>
                </a:lnTo>
                <a:lnTo>
                  <a:pt x="1038" y="47263"/>
                </a:lnTo>
                <a:lnTo>
                  <a:pt x="1321" y="43678"/>
                </a:lnTo>
                <a:lnTo>
                  <a:pt x="1699" y="39999"/>
                </a:lnTo>
                <a:lnTo>
                  <a:pt x="2453" y="33301"/>
                </a:lnTo>
                <a:lnTo>
                  <a:pt x="2548" y="33962"/>
                </a:lnTo>
                <a:lnTo>
                  <a:pt x="2642" y="34622"/>
                </a:lnTo>
                <a:lnTo>
                  <a:pt x="2642" y="33018"/>
                </a:lnTo>
                <a:lnTo>
                  <a:pt x="2551" y="32287"/>
                </a:lnTo>
                <a:lnTo>
                  <a:pt x="2642" y="30000"/>
                </a:lnTo>
                <a:lnTo>
                  <a:pt x="2453" y="30377"/>
                </a:lnTo>
                <a:lnTo>
                  <a:pt x="2453" y="29245"/>
                </a:lnTo>
                <a:lnTo>
                  <a:pt x="2453" y="27830"/>
                </a:lnTo>
                <a:lnTo>
                  <a:pt x="2642" y="28301"/>
                </a:lnTo>
                <a:lnTo>
                  <a:pt x="2736" y="28018"/>
                </a:lnTo>
                <a:lnTo>
                  <a:pt x="2831" y="28018"/>
                </a:lnTo>
                <a:lnTo>
                  <a:pt x="2925" y="28207"/>
                </a:lnTo>
                <a:lnTo>
                  <a:pt x="3019" y="26415"/>
                </a:lnTo>
                <a:lnTo>
                  <a:pt x="3019" y="24811"/>
                </a:lnTo>
                <a:lnTo>
                  <a:pt x="3019" y="23113"/>
                </a:lnTo>
                <a:lnTo>
                  <a:pt x="3019" y="22170"/>
                </a:lnTo>
                <a:lnTo>
                  <a:pt x="3208" y="21320"/>
                </a:lnTo>
                <a:lnTo>
                  <a:pt x="3302" y="19528"/>
                </a:lnTo>
                <a:lnTo>
                  <a:pt x="3302" y="17641"/>
                </a:lnTo>
                <a:lnTo>
                  <a:pt x="3302" y="16887"/>
                </a:lnTo>
                <a:lnTo>
                  <a:pt x="3208" y="16321"/>
                </a:lnTo>
                <a:lnTo>
                  <a:pt x="3397" y="16415"/>
                </a:lnTo>
                <a:lnTo>
                  <a:pt x="3585" y="11981"/>
                </a:lnTo>
                <a:lnTo>
                  <a:pt x="3680" y="11415"/>
                </a:lnTo>
                <a:lnTo>
                  <a:pt x="3680" y="11698"/>
                </a:lnTo>
                <a:lnTo>
                  <a:pt x="3774" y="11132"/>
                </a:lnTo>
                <a:lnTo>
                  <a:pt x="3868" y="10660"/>
                </a:lnTo>
                <a:lnTo>
                  <a:pt x="3774" y="10094"/>
                </a:lnTo>
                <a:lnTo>
                  <a:pt x="3680" y="9623"/>
                </a:lnTo>
                <a:lnTo>
                  <a:pt x="3774" y="9434"/>
                </a:lnTo>
                <a:lnTo>
                  <a:pt x="3868" y="9245"/>
                </a:lnTo>
                <a:lnTo>
                  <a:pt x="4057" y="8491"/>
                </a:lnTo>
                <a:lnTo>
                  <a:pt x="4340" y="6321"/>
                </a:lnTo>
                <a:lnTo>
                  <a:pt x="4623" y="2264"/>
                </a:lnTo>
                <a:lnTo>
                  <a:pt x="3491" y="7170"/>
                </a:lnTo>
                <a:lnTo>
                  <a:pt x="2925" y="9906"/>
                </a:lnTo>
                <a:lnTo>
                  <a:pt x="2359" y="12736"/>
                </a:lnTo>
                <a:lnTo>
                  <a:pt x="1982" y="15377"/>
                </a:lnTo>
                <a:lnTo>
                  <a:pt x="1699" y="17830"/>
                </a:lnTo>
                <a:lnTo>
                  <a:pt x="1510" y="19905"/>
                </a:lnTo>
                <a:lnTo>
                  <a:pt x="1604" y="20754"/>
                </a:lnTo>
                <a:lnTo>
                  <a:pt x="1699" y="21509"/>
                </a:lnTo>
                <a:lnTo>
                  <a:pt x="1321" y="22453"/>
                </a:lnTo>
                <a:lnTo>
                  <a:pt x="1133" y="23585"/>
                </a:lnTo>
                <a:lnTo>
                  <a:pt x="1038" y="24905"/>
                </a:lnTo>
                <a:lnTo>
                  <a:pt x="1038" y="26226"/>
                </a:lnTo>
                <a:lnTo>
                  <a:pt x="1038" y="28962"/>
                </a:lnTo>
                <a:lnTo>
                  <a:pt x="1038" y="31415"/>
                </a:lnTo>
                <a:lnTo>
                  <a:pt x="661" y="40188"/>
                </a:lnTo>
                <a:lnTo>
                  <a:pt x="472" y="44999"/>
                </a:lnTo>
                <a:lnTo>
                  <a:pt x="378" y="49622"/>
                </a:lnTo>
                <a:lnTo>
                  <a:pt x="472" y="51603"/>
                </a:lnTo>
                <a:lnTo>
                  <a:pt x="378" y="53961"/>
                </a:lnTo>
                <a:lnTo>
                  <a:pt x="189" y="53301"/>
                </a:lnTo>
                <a:lnTo>
                  <a:pt x="95" y="52641"/>
                </a:lnTo>
                <a:lnTo>
                  <a:pt x="189" y="53867"/>
                </a:lnTo>
                <a:lnTo>
                  <a:pt x="189" y="55093"/>
                </a:lnTo>
                <a:lnTo>
                  <a:pt x="378" y="55188"/>
                </a:lnTo>
                <a:lnTo>
                  <a:pt x="284" y="56508"/>
                </a:lnTo>
                <a:lnTo>
                  <a:pt x="95" y="54905"/>
                </a:lnTo>
                <a:lnTo>
                  <a:pt x="1" y="58489"/>
                </a:lnTo>
                <a:lnTo>
                  <a:pt x="1" y="62357"/>
                </a:lnTo>
                <a:lnTo>
                  <a:pt x="6038" y="61886"/>
                </a:lnTo>
                <a:lnTo>
                  <a:pt x="8963" y="61697"/>
                </a:lnTo>
                <a:lnTo>
                  <a:pt x="11698" y="61603"/>
                </a:lnTo>
                <a:lnTo>
                  <a:pt x="11698" y="61414"/>
                </a:lnTo>
                <a:lnTo>
                  <a:pt x="11887" y="61225"/>
                </a:lnTo>
                <a:lnTo>
                  <a:pt x="12264" y="61225"/>
                </a:lnTo>
                <a:lnTo>
                  <a:pt x="12548" y="61320"/>
                </a:lnTo>
                <a:lnTo>
                  <a:pt x="12736" y="61414"/>
                </a:lnTo>
                <a:lnTo>
                  <a:pt x="12642" y="61320"/>
                </a:lnTo>
                <a:lnTo>
                  <a:pt x="13302" y="61508"/>
                </a:lnTo>
                <a:lnTo>
                  <a:pt x="13302" y="61508"/>
                </a:lnTo>
                <a:lnTo>
                  <a:pt x="12736" y="61414"/>
                </a:lnTo>
                <a:lnTo>
                  <a:pt x="13019" y="61508"/>
                </a:lnTo>
                <a:lnTo>
                  <a:pt x="12736" y="61603"/>
                </a:lnTo>
                <a:lnTo>
                  <a:pt x="12831" y="61697"/>
                </a:lnTo>
                <a:lnTo>
                  <a:pt x="14246" y="61508"/>
                </a:lnTo>
                <a:lnTo>
                  <a:pt x="13491" y="61508"/>
                </a:lnTo>
                <a:lnTo>
                  <a:pt x="14717" y="61225"/>
                </a:lnTo>
                <a:lnTo>
                  <a:pt x="16038" y="61131"/>
                </a:lnTo>
                <a:lnTo>
                  <a:pt x="18962" y="61131"/>
                </a:lnTo>
                <a:lnTo>
                  <a:pt x="19151" y="61225"/>
                </a:lnTo>
                <a:lnTo>
                  <a:pt x="19623" y="61320"/>
                </a:lnTo>
                <a:lnTo>
                  <a:pt x="21227" y="61320"/>
                </a:lnTo>
                <a:lnTo>
                  <a:pt x="23302" y="61225"/>
                </a:lnTo>
                <a:lnTo>
                  <a:pt x="24245" y="61131"/>
                </a:lnTo>
                <a:lnTo>
                  <a:pt x="25094" y="60942"/>
                </a:lnTo>
                <a:lnTo>
                  <a:pt x="28868" y="60848"/>
                </a:lnTo>
                <a:lnTo>
                  <a:pt x="32642" y="60659"/>
                </a:lnTo>
                <a:lnTo>
                  <a:pt x="36415" y="60376"/>
                </a:lnTo>
                <a:lnTo>
                  <a:pt x="40283" y="60093"/>
                </a:lnTo>
                <a:lnTo>
                  <a:pt x="47830" y="59339"/>
                </a:lnTo>
                <a:lnTo>
                  <a:pt x="55377" y="58678"/>
                </a:lnTo>
                <a:lnTo>
                  <a:pt x="61037" y="58678"/>
                </a:lnTo>
                <a:lnTo>
                  <a:pt x="62264" y="58584"/>
                </a:lnTo>
                <a:lnTo>
                  <a:pt x="63207" y="58395"/>
                </a:lnTo>
                <a:lnTo>
                  <a:pt x="63490" y="58206"/>
                </a:lnTo>
                <a:lnTo>
                  <a:pt x="63773" y="58018"/>
                </a:lnTo>
                <a:lnTo>
                  <a:pt x="63962" y="57735"/>
                </a:lnTo>
                <a:lnTo>
                  <a:pt x="64150" y="57357"/>
                </a:lnTo>
                <a:lnTo>
                  <a:pt x="64339" y="56225"/>
                </a:lnTo>
                <a:lnTo>
                  <a:pt x="64528" y="54716"/>
                </a:lnTo>
                <a:lnTo>
                  <a:pt x="64528" y="53018"/>
                </a:lnTo>
                <a:lnTo>
                  <a:pt x="64622" y="49810"/>
                </a:lnTo>
                <a:lnTo>
                  <a:pt x="64622" y="47546"/>
                </a:lnTo>
                <a:lnTo>
                  <a:pt x="64905" y="40848"/>
                </a:lnTo>
                <a:lnTo>
                  <a:pt x="64999" y="36320"/>
                </a:lnTo>
                <a:lnTo>
                  <a:pt x="65094" y="33301"/>
                </a:lnTo>
                <a:lnTo>
                  <a:pt x="65188" y="33396"/>
                </a:lnTo>
                <a:lnTo>
                  <a:pt x="65188" y="31603"/>
                </a:lnTo>
                <a:lnTo>
                  <a:pt x="65188" y="29811"/>
                </a:lnTo>
                <a:lnTo>
                  <a:pt x="65094" y="30660"/>
                </a:lnTo>
                <a:lnTo>
                  <a:pt x="64905" y="28301"/>
                </a:lnTo>
                <a:lnTo>
                  <a:pt x="64811" y="25849"/>
                </a:lnTo>
                <a:lnTo>
                  <a:pt x="64716" y="23302"/>
                </a:lnTo>
                <a:lnTo>
                  <a:pt x="64622" y="20849"/>
                </a:lnTo>
                <a:lnTo>
                  <a:pt x="64811" y="22075"/>
                </a:lnTo>
                <a:lnTo>
                  <a:pt x="64811" y="20754"/>
                </a:lnTo>
                <a:lnTo>
                  <a:pt x="64811" y="18962"/>
                </a:lnTo>
                <a:lnTo>
                  <a:pt x="64811" y="18868"/>
                </a:lnTo>
                <a:lnTo>
                  <a:pt x="64716" y="17358"/>
                </a:lnTo>
                <a:lnTo>
                  <a:pt x="64811" y="18113"/>
                </a:lnTo>
                <a:lnTo>
                  <a:pt x="64999" y="16981"/>
                </a:lnTo>
                <a:lnTo>
                  <a:pt x="64905" y="15755"/>
                </a:lnTo>
                <a:lnTo>
                  <a:pt x="64811" y="14528"/>
                </a:lnTo>
                <a:lnTo>
                  <a:pt x="64716" y="13396"/>
                </a:lnTo>
                <a:lnTo>
                  <a:pt x="64622" y="13679"/>
                </a:lnTo>
                <a:lnTo>
                  <a:pt x="64551" y="13679"/>
                </a:lnTo>
                <a:lnTo>
                  <a:pt x="64622" y="13962"/>
                </a:lnTo>
                <a:lnTo>
                  <a:pt x="64716" y="15000"/>
                </a:lnTo>
                <a:lnTo>
                  <a:pt x="64528" y="14623"/>
                </a:lnTo>
                <a:lnTo>
                  <a:pt x="64528" y="15094"/>
                </a:lnTo>
                <a:lnTo>
                  <a:pt x="64339" y="12736"/>
                </a:lnTo>
                <a:lnTo>
                  <a:pt x="64150" y="11698"/>
                </a:lnTo>
                <a:lnTo>
                  <a:pt x="64056" y="11604"/>
                </a:lnTo>
                <a:lnTo>
                  <a:pt x="64056" y="11226"/>
                </a:lnTo>
                <a:lnTo>
                  <a:pt x="64245" y="10566"/>
                </a:lnTo>
                <a:lnTo>
                  <a:pt x="64245" y="9811"/>
                </a:lnTo>
                <a:lnTo>
                  <a:pt x="64245" y="9560"/>
                </a:lnTo>
                <a:lnTo>
                  <a:pt x="64433" y="10189"/>
                </a:lnTo>
                <a:lnTo>
                  <a:pt x="64622" y="11604"/>
                </a:lnTo>
                <a:lnTo>
                  <a:pt x="64811" y="13019"/>
                </a:lnTo>
                <a:lnTo>
                  <a:pt x="64905" y="14151"/>
                </a:lnTo>
                <a:lnTo>
                  <a:pt x="64905" y="12830"/>
                </a:lnTo>
                <a:lnTo>
                  <a:pt x="64811" y="11698"/>
                </a:lnTo>
                <a:lnTo>
                  <a:pt x="64528" y="9340"/>
                </a:lnTo>
                <a:lnTo>
                  <a:pt x="64433" y="9528"/>
                </a:lnTo>
                <a:lnTo>
                  <a:pt x="64433" y="9340"/>
                </a:lnTo>
                <a:lnTo>
                  <a:pt x="64245" y="8585"/>
                </a:lnTo>
                <a:lnTo>
                  <a:pt x="64150" y="7264"/>
                </a:lnTo>
                <a:lnTo>
                  <a:pt x="64056" y="9434"/>
                </a:lnTo>
                <a:lnTo>
                  <a:pt x="63773" y="8868"/>
                </a:lnTo>
                <a:lnTo>
                  <a:pt x="63679" y="7925"/>
                </a:lnTo>
                <a:lnTo>
                  <a:pt x="63584" y="6792"/>
                </a:lnTo>
                <a:lnTo>
                  <a:pt x="63490" y="5566"/>
                </a:lnTo>
                <a:lnTo>
                  <a:pt x="63490" y="1227"/>
                </a:lnTo>
                <a:lnTo>
                  <a:pt x="63490" y="661"/>
                </a:lnTo>
                <a:lnTo>
                  <a:pt x="63396" y="566"/>
                </a:lnTo>
                <a:lnTo>
                  <a:pt x="63207" y="378"/>
                </a:lnTo>
                <a:lnTo>
                  <a:pt x="62641" y="189"/>
                </a:lnTo>
                <a:lnTo>
                  <a:pt x="61792" y="95"/>
                </a:lnTo>
                <a:lnTo>
                  <a:pt x="6084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Chỗ dành sẵn cho Văn bản 3">
            <a:extLst>
              <a:ext uri="{FF2B5EF4-FFF2-40B4-BE49-F238E27FC236}">
                <a16:creationId xmlns:a16="http://schemas.microsoft.com/office/drawing/2014/main" id="{101DA5B9-2DE2-46C4-AEC6-2CD2D1C22509}"/>
              </a:ext>
            </a:extLst>
          </p:cNvPr>
          <p:cNvSpPr>
            <a:spLocks noGrp="1"/>
          </p:cNvSpPr>
          <p:nvPr>
            <p:ph type="body" idx="1"/>
          </p:nvPr>
        </p:nvSpPr>
        <p:spPr>
          <a:xfrm>
            <a:off x="394252" y="1045522"/>
            <a:ext cx="4247321" cy="3787453"/>
          </a:xfrm>
        </p:spPr>
        <p:txBody>
          <a:bodyPr/>
          <a:lstStyle/>
          <a:p>
            <a:r>
              <a:rPr lang="vi-VN">
                <a:latin typeface="Bahnschrift" panose="020B0502040204020203" pitchFamily="34" charset="0"/>
              </a:rPr>
              <a:t>Để sao chép remote repository, sẽ thực hiện thao tác gọi là “</a:t>
            </a:r>
            <a:r>
              <a:rPr lang="en-US">
                <a:solidFill>
                  <a:schemeClr val="accent4"/>
                </a:solidFill>
                <a:latin typeface="Bahnschrift" panose="020B0502040204020203" pitchFamily="34" charset="0"/>
              </a:rPr>
              <a:t>C</a:t>
            </a:r>
            <a:r>
              <a:rPr lang="vi-VN">
                <a:solidFill>
                  <a:schemeClr val="accent4"/>
                </a:solidFill>
                <a:latin typeface="Bahnschrift" panose="020B0502040204020203" pitchFamily="34" charset="0"/>
              </a:rPr>
              <a:t>lone</a:t>
            </a:r>
            <a:r>
              <a:rPr lang="vi-VN">
                <a:latin typeface="Bahnschrift" panose="020B0502040204020203" pitchFamily="34" charset="0"/>
              </a:rPr>
              <a:t>".</a:t>
            </a:r>
          </a:p>
          <a:p>
            <a:r>
              <a:rPr lang="vi-VN">
                <a:latin typeface="Bahnschrift" panose="020B0502040204020203" pitchFamily="34" charset="0"/>
              </a:rPr>
              <a:t>Khi thực hiện </a:t>
            </a:r>
            <a:r>
              <a:rPr lang="en-US">
                <a:latin typeface="Bahnschrift" panose="020B0502040204020203" pitchFamily="34" charset="0"/>
              </a:rPr>
              <a:t>“</a:t>
            </a:r>
            <a:r>
              <a:rPr lang="vi-VN">
                <a:solidFill>
                  <a:schemeClr val="accent4"/>
                </a:solidFill>
                <a:latin typeface="Bahnschrift" panose="020B0502040204020203" pitchFamily="34" charset="0"/>
              </a:rPr>
              <a:t>Clone</a:t>
            </a:r>
            <a:r>
              <a:rPr lang="en-US">
                <a:latin typeface="Bahnschrift" panose="020B0502040204020203" pitchFamily="34" charset="0"/>
              </a:rPr>
              <a:t>”</a:t>
            </a:r>
            <a:r>
              <a:rPr lang="vi-VN">
                <a:latin typeface="Bahnschrift" panose="020B0502040204020203" pitchFamily="34" charset="0"/>
              </a:rPr>
              <a:t>, sẽ tải về toàn bộ nội dung của remote repository, và có thể tạo thành local repository ở máy khác.</a:t>
            </a:r>
            <a:endParaRPr lang="en-US">
              <a:latin typeface="Bahnschrift" panose="020B0502040204020203" pitchFamily="34" charset="0"/>
            </a:endParaRPr>
          </a:p>
          <a:p>
            <a:r>
              <a:rPr lang="en-US" sz="2000">
                <a:latin typeface="Arial" pitchFamily="34" charset="0"/>
                <a:cs typeface="Arial" pitchFamily="34" charset="0"/>
              </a:rPr>
              <a:t>Bản sao có được các lịch sử xảy ra trên Repository có thể quay lại bất kỳ thời điểm “</a:t>
            </a:r>
            <a:r>
              <a:rPr lang="en-US" sz="2000">
                <a:solidFill>
                  <a:schemeClr val="accent4"/>
                </a:solidFill>
                <a:latin typeface="Arial" pitchFamily="34" charset="0"/>
                <a:cs typeface="Arial" pitchFamily="34" charset="0"/>
              </a:rPr>
              <a:t>Commit</a:t>
            </a:r>
            <a:r>
              <a:rPr lang="en-US" sz="2000">
                <a:latin typeface="Arial" pitchFamily="34" charset="0"/>
                <a:cs typeface="Arial" pitchFamily="34" charset="0"/>
              </a:rPr>
              <a:t>” nào.</a:t>
            </a:r>
          </a:p>
          <a:p>
            <a:endParaRPr lang="en-US">
              <a:latin typeface="Bahnschrift" panose="020B0502040204020203" pitchFamily="34" charset="0"/>
            </a:endParaRPr>
          </a:p>
        </p:txBody>
      </p:sp>
      <p:pic>
        <p:nvPicPr>
          <p:cNvPr id="9" name="Hình ảnh 8">
            <a:extLst>
              <a:ext uri="{FF2B5EF4-FFF2-40B4-BE49-F238E27FC236}">
                <a16:creationId xmlns:a16="http://schemas.microsoft.com/office/drawing/2014/main" id="{108DA5B9-D022-4501-B14C-9D43FB982AC9}"/>
              </a:ext>
            </a:extLst>
          </p:cNvPr>
          <p:cNvPicPr>
            <a:picLocks noChangeAspect="1"/>
          </p:cNvPicPr>
          <p:nvPr/>
        </p:nvPicPr>
        <p:blipFill>
          <a:blip r:embed="rId3"/>
          <a:stretch>
            <a:fillRect/>
          </a:stretch>
        </p:blipFill>
        <p:spPr>
          <a:xfrm>
            <a:off x="4691270" y="1045522"/>
            <a:ext cx="4247321" cy="3742378"/>
          </a:xfrm>
          <a:prstGeom prst="roundRect">
            <a:avLst>
              <a:gd name="adj" fmla="val 11111"/>
            </a:avLst>
          </a:prstGeom>
          <a:ln w="190500" cap="rnd">
            <a:solidFill>
              <a:srgbClr val="C8C6BD"/>
            </a:solidFill>
            <a:prstDash val="solid"/>
          </a:ln>
          <a:effectLst>
            <a:outerShdw blurRad="101600" dist="50800" dir="7200000" algn="tl" rotWithShape="0">
              <a:srgbClr val="000000">
                <a:alpha val="45000"/>
              </a:srgbClr>
            </a:outerShdw>
          </a:effectLst>
          <a:scene3d>
            <a:camera prst="perspectiveFront" fov="5400000"/>
            <a:lightRig rig="threePt" dir="t">
              <a:rot lat="0" lon="0" rev="19200000"/>
            </a:lightRig>
          </a:scene3d>
          <a:sp3d extrusionH="25400">
            <a:bevelT w="304800" h="152400" prst="hardEdge"/>
            <a:extrusionClr>
              <a:srgbClr val="FFFFFF"/>
            </a:extrusionClr>
          </a:sp3d>
        </p:spPr>
      </p:pic>
      <p:sp>
        <p:nvSpPr>
          <p:cNvPr id="11" name="Hình chữ nhật 10">
            <a:extLst>
              <a:ext uri="{FF2B5EF4-FFF2-40B4-BE49-F238E27FC236}">
                <a16:creationId xmlns:a16="http://schemas.microsoft.com/office/drawing/2014/main" id="{03F41DB8-D8AE-4AAA-9DAA-C05BC0321067}"/>
              </a:ext>
            </a:extLst>
          </p:cNvPr>
          <p:cNvSpPr/>
          <p:nvPr/>
        </p:nvSpPr>
        <p:spPr>
          <a:xfrm>
            <a:off x="4962939" y="3650974"/>
            <a:ext cx="1557131" cy="311426"/>
          </a:xfrm>
          <a:prstGeom prst="rect">
            <a:avLst/>
          </a:prstGeom>
          <a:noFill/>
          <a:ln w="952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a:p>
        </p:txBody>
      </p:sp>
      <p:sp>
        <p:nvSpPr>
          <p:cNvPr id="14" name="Hình chữ nhật 13">
            <a:extLst>
              <a:ext uri="{FF2B5EF4-FFF2-40B4-BE49-F238E27FC236}">
                <a16:creationId xmlns:a16="http://schemas.microsoft.com/office/drawing/2014/main" id="{1648751E-F2D0-47E2-9CD7-8435C92D092B}"/>
              </a:ext>
            </a:extLst>
          </p:cNvPr>
          <p:cNvSpPr/>
          <p:nvPr/>
        </p:nvSpPr>
        <p:spPr>
          <a:xfrm>
            <a:off x="4962938" y="2916711"/>
            <a:ext cx="1557131" cy="311426"/>
          </a:xfrm>
          <a:prstGeom prst="rect">
            <a:avLst/>
          </a:prstGeom>
          <a:noFill/>
          <a:ln w="952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a:p>
        </p:txBody>
      </p:sp>
      <p:sp>
        <p:nvSpPr>
          <p:cNvPr id="15" name="Hình chữ nhật 14">
            <a:extLst>
              <a:ext uri="{FF2B5EF4-FFF2-40B4-BE49-F238E27FC236}">
                <a16:creationId xmlns:a16="http://schemas.microsoft.com/office/drawing/2014/main" id="{55D2AA26-195B-471F-9DEC-39B80B53FADD}"/>
              </a:ext>
            </a:extLst>
          </p:cNvPr>
          <p:cNvSpPr/>
          <p:nvPr/>
        </p:nvSpPr>
        <p:spPr>
          <a:xfrm>
            <a:off x="4962938" y="1729409"/>
            <a:ext cx="1557131" cy="311426"/>
          </a:xfrm>
          <a:prstGeom prst="rect">
            <a:avLst/>
          </a:prstGeom>
          <a:noFill/>
          <a:ln w="952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a:p>
        </p:txBody>
      </p:sp>
      <p:sp>
        <p:nvSpPr>
          <p:cNvPr id="16" name="Hình chữ nhật 15">
            <a:extLst>
              <a:ext uri="{FF2B5EF4-FFF2-40B4-BE49-F238E27FC236}">
                <a16:creationId xmlns:a16="http://schemas.microsoft.com/office/drawing/2014/main" id="{091C0AF4-B213-4C78-82E0-E3C4242E2463}"/>
              </a:ext>
            </a:extLst>
          </p:cNvPr>
          <p:cNvSpPr/>
          <p:nvPr/>
        </p:nvSpPr>
        <p:spPr>
          <a:xfrm>
            <a:off x="4962937" y="1365582"/>
            <a:ext cx="1557131" cy="311426"/>
          </a:xfrm>
          <a:prstGeom prst="rect">
            <a:avLst/>
          </a:prstGeom>
          <a:noFill/>
          <a:ln w="952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a:p>
        </p:txBody>
      </p:sp>
    </p:spTree>
    <p:extLst>
      <p:ext uri="{BB962C8B-B14F-4D97-AF65-F5344CB8AC3E}">
        <p14:creationId xmlns:p14="http://schemas.microsoft.com/office/powerpoint/2010/main" val="33610603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6"/>
          <p:cNvSpPr txBox="1">
            <a:spLocks noGrp="1"/>
          </p:cNvSpPr>
          <p:nvPr>
            <p:ph type="title"/>
          </p:nvPr>
        </p:nvSpPr>
        <p:spPr>
          <a:xfrm>
            <a:off x="0" y="248385"/>
            <a:ext cx="9156000" cy="54864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t>commit</a:t>
            </a:r>
            <a:endParaRPr/>
          </a:p>
        </p:txBody>
      </p:sp>
      <p:sp>
        <p:nvSpPr>
          <p:cNvPr id="99" name="Google Shape;99;p16"/>
          <p:cNvSpPr txBox="1">
            <a:spLocks noGrp="1"/>
          </p:cNvSpPr>
          <p:nvPr>
            <p:ph type="sldNum" idx="12"/>
          </p:nvPr>
        </p:nvSpPr>
        <p:spPr>
          <a:xfrm>
            <a:off x="4297650" y="4832975"/>
            <a:ext cx="548700" cy="310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15</a:t>
            </a:fld>
            <a:endParaRPr/>
          </a:p>
        </p:txBody>
      </p:sp>
      <p:sp>
        <p:nvSpPr>
          <p:cNvPr id="7" name="Google Shape;641;p46">
            <a:extLst>
              <a:ext uri="{FF2B5EF4-FFF2-40B4-BE49-F238E27FC236}">
                <a16:creationId xmlns:a16="http://schemas.microsoft.com/office/drawing/2014/main" id="{954D26B0-8724-43D3-8434-A6B8CF129E1F}"/>
              </a:ext>
            </a:extLst>
          </p:cNvPr>
          <p:cNvSpPr/>
          <p:nvPr/>
        </p:nvSpPr>
        <p:spPr>
          <a:xfrm>
            <a:off x="3525520" y="179215"/>
            <a:ext cx="2072640" cy="725025"/>
          </a:xfrm>
          <a:custGeom>
            <a:avLst/>
            <a:gdLst/>
            <a:ahLst/>
            <a:cxnLst/>
            <a:rect l="l" t="t" r="r" b="b"/>
            <a:pathLst>
              <a:path w="65189" h="62358" extrusionOk="0">
                <a:moveTo>
                  <a:pt x="40283" y="1525"/>
                </a:moveTo>
                <a:lnTo>
                  <a:pt x="40000" y="1541"/>
                </a:lnTo>
                <a:lnTo>
                  <a:pt x="40000" y="1541"/>
                </a:lnTo>
                <a:lnTo>
                  <a:pt x="39811" y="1604"/>
                </a:lnTo>
                <a:lnTo>
                  <a:pt x="40283" y="1525"/>
                </a:lnTo>
                <a:close/>
                <a:moveTo>
                  <a:pt x="22547" y="1793"/>
                </a:moveTo>
                <a:lnTo>
                  <a:pt x="22359" y="1887"/>
                </a:lnTo>
                <a:lnTo>
                  <a:pt x="21981" y="2359"/>
                </a:lnTo>
                <a:lnTo>
                  <a:pt x="24057" y="1981"/>
                </a:lnTo>
                <a:lnTo>
                  <a:pt x="23208" y="2076"/>
                </a:lnTo>
                <a:lnTo>
                  <a:pt x="22925" y="1981"/>
                </a:lnTo>
                <a:lnTo>
                  <a:pt x="22642" y="1887"/>
                </a:lnTo>
                <a:lnTo>
                  <a:pt x="22642" y="1793"/>
                </a:lnTo>
                <a:close/>
                <a:moveTo>
                  <a:pt x="64528" y="13585"/>
                </a:moveTo>
                <a:lnTo>
                  <a:pt x="64528" y="13679"/>
                </a:lnTo>
                <a:lnTo>
                  <a:pt x="64551" y="13679"/>
                </a:lnTo>
                <a:lnTo>
                  <a:pt x="64528" y="13585"/>
                </a:lnTo>
                <a:close/>
                <a:moveTo>
                  <a:pt x="33868" y="58678"/>
                </a:moveTo>
                <a:lnTo>
                  <a:pt x="34057" y="58772"/>
                </a:lnTo>
                <a:lnTo>
                  <a:pt x="34057" y="58772"/>
                </a:lnTo>
                <a:lnTo>
                  <a:pt x="33962" y="58678"/>
                </a:lnTo>
                <a:close/>
                <a:moveTo>
                  <a:pt x="30849" y="58678"/>
                </a:moveTo>
                <a:lnTo>
                  <a:pt x="30943" y="58772"/>
                </a:lnTo>
                <a:lnTo>
                  <a:pt x="30283" y="58867"/>
                </a:lnTo>
                <a:lnTo>
                  <a:pt x="30472" y="58772"/>
                </a:lnTo>
                <a:lnTo>
                  <a:pt x="30849" y="58678"/>
                </a:lnTo>
                <a:close/>
                <a:moveTo>
                  <a:pt x="32264" y="59056"/>
                </a:moveTo>
                <a:lnTo>
                  <a:pt x="33113" y="59244"/>
                </a:lnTo>
                <a:lnTo>
                  <a:pt x="31698" y="59339"/>
                </a:lnTo>
                <a:lnTo>
                  <a:pt x="31415" y="59339"/>
                </a:lnTo>
                <a:lnTo>
                  <a:pt x="32264" y="59056"/>
                </a:lnTo>
                <a:close/>
                <a:moveTo>
                  <a:pt x="60849" y="0"/>
                </a:moveTo>
                <a:lnTo>
                  <a:pt x="58679" y="95"/>
                </a:lnTo>
                <a:lnTo>
                  <a:pt x="56792" y="189"/>
                </a:lnTo>
                <a:lnTo>
                  <a:pt x="58584" y="378"/>
                </a:lnTo>
                <a:lnTo>
                  <a:pt x="58301" y="189"/>
                </a:lnTo>
                <a:lnTo>
                  <a:pt x="59151" y="378"/>
                </a:lnTo>
                <a:lnTo>
                  <a:pt x="58679" y="472"/>
                </a:lnTo>
                <a:lnTo>
                  <a:pt x="58018" y="472"/>
                </a:lnTo>
                <a:lnTo>
                  <a:pt x="56792" y="283"/>
                </a:lnTo>
                <a:lnTo>
                  <a:pt x="55943" y="283"/>
                </a:lnTo>
                <a:lnTo>
                  <a:pt x="54528" y="378"/>
                </a:lnTo>
                <a:lnTo>
                  <a:pt x="50660" y="378"/>
                </a:lnTo>
                <a:lnTo>
                  <a:pt x="48585" y="472"/>
                </a:lnTo>
                <a:lnTo>
                  <a:pt x="46226" y="472"/>
                </a:lnTo>
                <a:lnTo>
                  <a:pt x="43868" y="283"/>
                </a:lnTo>
                <a:lnTo>
                  <a:pt x="44056" y="472"/>
                </a:lnTo>
                <a:lnTo>
                  <a:pt x="44339" y="472"/>
                </a:lnTo>
                <a:lnTo>
                  <a:pt x="43396" y="661"/>
                </a:lnTo>
                <a:lnTo>
                  <a:pt x="42170" y="849"/>
                </a:lnTo>
                <a:lnTo>
                  <a:pt x="40849" y="755"/>
                </a:lnTo>
                <a:lnTo>
                  <a:pt x="40377" y="661"/>
                </a:lnTo>
                <a:lnTo>
                  <a:pt x="39906" y="566"/>
                </a:lnTo>
                <a:lnTo>
                  <a:pt x="39717" y="566"/>
                </a:lnTo>
                <a:lnTo>
                  <a:pt x="38207" y="661"/>
                </a:lnTo>
                <a:lnTo>
                  <a:pt x="36509" y="944"/>
                </a:lnTo>
                <a:lnTo>
                  <a:pt x="34906" y="1132"/>
                </a:lnTo>
                <a:lnTo>
                  <a:pt x="33585" y="1132"/>
                </a:lnTo>
                <a:lnTo>
                  <a:pt x="33962" y="1038"/>
                </a:lnTo>
                <a:lnTo>
                  <a:pt x="33774" y="944"/>
                </a:lnTo>
                <a:lnTo>
                  <a:pt x="33396" y="944"/>
                </a:lnTo>
                <a:lnTo>
                  <a:pt x="32453" y="1038"/>
                </a:lnTo>
                <a:lnTo>
                  <a:pt x="30283" y="1321"/>
                </a:lnTo>
                <a:lnTo>
                  <a:pt x="30472" y="1415"/>
                </a:lnTo>
                <a:lnTo>
                  <a:pt x="30566" y="1510"/>
                </a:lnTo>
                <a:lnTo>
                  <a:pt x="29151" y="1604"/>
                </a:lnTo>
                <a:lnTo>
                  <a:pt x="29057" y="1698"/>
                </a:lnTo>
                <a:lnTo>
                  <a:pt x="29717" y="1698"/>
                </a:lnTo>
                <a:lnTo>
                  <a:pt x="28208" y="1793"/>
                </a:lnTo>
                <a:lnTo>
                  <a:pt x="27547" y="1793"/>
                </a:lnTo>
                <a:lnTo>
                  <a:pt x="27642" y="1698"/>
                </a:lnTo>
                <a:lnTo>
                  <a:pt x="28585" y="1510"/>
                </a:lnTo>
                <a:lnTo>
                  <a:pt x="27736" y="1604"/>
                </a:lnTo>
                <a:lnTo>
                  <a:pt x="26887" y="1698"/>
                </a:lnTo>
                <a:lnTo>
                  <a:pt x="26038" y="1698"/>
                </a:lnTo>
                <a:lnTo>
                  <a:pt x="25189" y="1793"/>
                </a:lnTo>
                <a:lnTo>
                  <a:pt x="25189" y="1793"/>
                </a:lnTo>
                <a:lnTo>
                  <a:pt x="25755" y="1698"/>
                </a:lnTo>
                <a:lnTo>
                  <a:pt x="24906" y="1793"/>
                </a:lnTo>
                <a:lnTo>
                  <a:pt x="24057" y="1981"/>
                </a:lnTo>
                <a:lnTo>
                  <a:pt x="25094" y="1887"/>
                </a:lnTo>
                <a:lnTo>
                  <a:pt x="26132" y="1981"/>
                </a:lnTo>
                <a:lnTo>
                  <a:pt x="24906" y="2264"/>
                </a:lnTo>
                <a:lnTo>
                  <a:pt x="23585" y="2359"/>
                </a:lnTo>
                <a:lnTo>
                  <a:pt x="23585" y="2453"/>
                </a:lnTo>
                <a:lnTo>
                  <a:pt x="23585" y="2547"/>
                </a:lnTo>
                <a:lnTo>
                  <a:pt x="25566" y="2359"/>
                </a:lnTo>
                <a:lnTo>
                  <a:pt x="27547" y="2264"/>
                </a:lnTo>
                <a:lnTo>
                  <a:pt x="29434" y="1981"/>
                </a:lnTo>
                <a:lnTo>
                  <a:pt x="30377" y="1793"/>
                </a:lnTo>
                <a:lnTo>
                  <a:pt x="31321" y="1604"/>
                </a:lnTo>
                <a:lnTo>
                  <a:pt x="30472" y="1887"/>
                </a:lnTo>
                <a:lnTo>
                  <a:pt x="30660" y="1981"/>
                </a:lnTo>
                <a:lnTo>
                  <a:pt x="31038" y="2076"/>
                </a:lnTo>
                <a:lnTo>
                  <a:pt x="31981" y="2170"/>
                </a:lnTo>
                <a:lnTo>
                  <a:pt x="33302" y="2170"/>
                </a:lnTo>
                <a:lnTo>
                  <a:pt x="34717" y="2076"/>
                </a:lnTo>
                <a:lnTo>
                  <a:pt x="37075" y="1887"/>
                </a:lnTo>
                <a:lnTo>
                  <a:pt x="37830" y="1793"/>
                </a:lnTo>
                <a:lnTo>
                  <a:pt x="37924" y="1698"/>
                </a:lnTo>
                <a:lnTo>
                  <a:pt x="38868" y="1604"/>
                </a:lnTo>
                <a:lnTo>
                  <a:pt x="38962" y="1510"/>
                </a:lnTo>
                <a:lnTo>
                  <a:pt x="38868" y="1510"/>
                </a:lnTo>
                <a:lnTo>
                  <a:pt x="38113" y="1415"/>
                </a:lnTo>
                <a:lnTo>
                  <a:pt x="40000" y="1510"/>
                </a:lnTo>
                <a:lnTo>
                  <a:pt x="38868" y="1604"/>
                </a:lnTo>
                <a:lnTo>
                  <a:pt x="40000" y="1541"/>
                </a:lnTo>
                <a:lnTo>
                  <a:pt x="40000" y="1541"/>
                </a:lnTo>
                <a:lnTo>
                  <a:pt x="40094" y="1510"/>
                </a:lnTo>
                <a:lnTo>
                  <a:pt x="40377" y="1510"/>
                </a:lnTo>
                <a:lnTo>
                  <a:pt x="40283" y="1525"/>
                </a:lnTo>
                <a:lnTo>
                  <a:pt x="40283" y="1525"/>
                </a:lnTo>
                <a:lnTo>
                  <a:pt x="40566" y="1510"/>
                </a:lnTo>
                <a:lnTo>
                  <a:pt x="41509" y="1604"/>
                </a:lnTo>
                <a:lnTo>
                  <a:pt x="44151" y="1415"/>
                </a:lnTo>
                <a:lnTo>
                  <a:pt x="45000" y="1321"/>
                </a:lnTo>
                <a:lnTo>
                  <a:pt x="44434" y="1321"/>
                </a:lnTo>
                <a:lnTo>
                  <a:pt x="45188" y="1132"/>
                </a:lnTo>
                <a:lnTo>
                  <a:pt x="45660" y="1227"/>
                </a:lnTo>
                <a:lnTo>
                  <a:pt x="45755" y="1227"/>
                </a:lnTo>
                <a:lnTo>
                  <a:pt x="45755" y="1321"/>
                </a:lnTo>
                <a:lnTo>
                  <a:pt x="45377" y="1321"/>
                </a:lnTo>
                <a:lnTo>
                  <a:pt x="46038" y="1415"/>
                </a:lnTo>
                <a:lnTo>
                  <a:pt x="46792" y="1321"/>
                </a:lnTo>
                <a:lnTo>
                  <a:pt x="46792" y="1227"/>
                </a:lnTo>
                <a:lnTo>
                  <a:pt x="46981" y="1321"/>
                </a:lnTo>
                <a:lnTo>
                  <a:pt x="47547" y="1321"/>
                </a:lnTo>
                <a:lnTo>
                  <a:pt x="47358" y="1510"/>
                </a:lnTo>
                <a:lnTo>
                  <a:pt x="46981" y="1510"/>
                </a:lnTo>
                <a:lnTo>
                  <a:pt x="46792" y="1415"/>
                </a:lnTo>
                <a:lnTo>
                  <a:pt x="43868" y="1698"/>
                </a:lnTo>
                <a:lnTo>
                  <a:pt x="45566" y="1698"/>
                </a:lnTo>
                <a:lnTo>
                  <a:pt x="47264" y="1604"/>
                </a:lnTo>
                <a:lnTo>
                  <a:pt x="50566" y="1321"/>
                </a:lnTo>
                <a:lnTo>
                  <a:pt x="52169" y="1227"/>
                </a:lnTo>
                <a:lnTo>
                  <a:pt x="55471" y="1227"/>
                </a:lnTo>
                <a:lnTo>
                  <a:pt x="57075" y="1415"/>
                </a:lnTo>
                <a:lnTo>
                  <a:pt x="56603" y="1321"/>
                </a:lnTo>
                <a:lnTo>
                  <a:pt x="56509" y="1227"/>
                </a:lnTo>
                <a:lnTo>
                  <a:pt x="57264" y="1132"/>
                </a:lnTo>
                <a:lnTo>
                  <a:pt x="58396" y="1227"/>
                </a:lnTo>
                <a:lnTo>
                  <a:pt x="58773" y="1227"/>
                </a:lnTo>
                <a:lnTo>
                  <a:pt x="58962" y="1321"/>
                </a:lnTo>
                <a:lnTo>
                  <a:pt x="59905" y="1321"/>
                </a:lnTo>
                <a:lnTo>
                  <a:pt x="61037" y="1510"/>
                </a:lnTo>
                <a:lnTo>
                  <a:pt x="61603" y="1698"/>
                </a:lnTo>
                <a:lnTo>
                  <a:pt x="62075" y="1887"/>
                </a:lnTo>
                <a:lnTo>
                  <a:pt x="62452" y="2076"/>
                </a:lnTo>
                <a:lnTo>
                  <a:pt x="62547" y="2359"/>
                </a:lnTo>
                <a:lnTo>
                  <a:pt x="62641" y="4528"/>
                </a:lnTo>
                <a:lnTo>
                  <a:pt x="62641" y="8113"/>
                </a:lnTo>
                <a:lnTo>
                  <a:pt x="62547" y="17547"/>
                </a:lnTo>
                <a:lnTo>
                  <a:pt x="62547" y="22547"/>
                </a:lnTo>
                <a:lnTo>
                  <a:pt x="62641" y="27075"/>
                </a:lnTo>
                <a:lnTo>
                  <a:pt x="62830" y="30849"/>
                </a:lnTo>
                <a:lnTo>
                  <a:pt x="62924" y="32169"/>
                </a:lnTo>
                <a:lnTo>
                  <a:pt x="63113" y="33207"/>
                </a:lnTo>
                <a:lnTo>
                  <a:pt x="63113" y="34528"/>
                </a:lnTo>
                <a:lnTo>
                  <a:pt x="63207" y="35943"/>
                </a:lnTo>
                <a:lnTo>
                  <a:pt x="63207" y="36886"/>
                </a:lnTo>
                <a:lnTo>
                  <a:pt x="63113" y="38396"/>
                </a:lnTo>
                <a:lnTo>
                  <a:pt x="62830" y="42358"/>
                </a:lnTo>
                <a:lnTo>
                  <a:pt x="62547" y="46509"/>
                </a:lnTo>
                <a:lnTo>
                  <a:pt x="62452" y="48207"/>
                </a:lnTo>
                <a:lnTo>
                  <a:pt x="62547" y="49527"/>
                </a:lnTo>
                <a:lnTo>
                  <a:pt x="62547" y="51131"/>
                </a:lnTo>
                <a:lnTo>
                  <a:pt x="62547" y="52735"/>
                </a:lnTo>
                <a:lnTo>
                  <a:pt x="62358" y="53584"/>
                </a:lnTo>
                <a:lnTo>
                  <a:pt x="62264" y="54339"/>
                </a:lnTo>
                <a:lnTo>
                  <a:pt x="61981" y="55093"/>
                </a:lnTo>
                <a:lnTo>
                  <a:pt x="61603" y="55754"/>
                </a:lnTo>
                <a:lnTo>
                  <a:pt x="61792" y="55754"/>
                </a:lnTo>
                <a:lnTo>
                  <a:pt x="61886" y="55565"/>
                </a:lnTo>
                <a:lnTo>
                  <a:pt x="62169" y="55376"/>
                </a:lnTo>
                <a:lnTo>
                  <a:pt x="62264" y="55565"/>
                </a:lnTo>
                <a:lnTo>
                  <a:pt x="62169" y="55754"/>
                </a:lnTo>
                <a:lnTo>
                  <a:pt x="61981" y="56225"/>
                </a:lnTo>
                <a:lnTo>
                  <a:pt x="61792" y="56037"/>
                </a:lnTo>
                <a:lnTo>
                  <a:pt x="61509" y="55754"/>
                </a:lnTo>
                <a:lnTo>
                  <a:pt x="61603" y="55942"/>
                </a:lnTo>
                <a:lnTo>
                  <a:pt x="61509" y="55942"/>
                </a:lnTo>
                <a:lnTo>
                  <a:pt x="61603" y="56037"/>
                </a:lnTo>
                <a:lnTo>
                  <a:pt x="60094" y="56320"/>
                </a:lnTo>
                <a:lnTo>
                  <a:pt x="58773" y="56414"/>
                </a:lnTo>
                <a:lnTo>
                  <a:pt x="57547" y="56508"/>
                </a:lnTo>
                <a:lnTo>
                  <a:pt x="56415" y="56508"/>
                </a:lnTo>
                <a:lnTo>
                  <a:pt x="56698" y="56320"/>
                </a:lnTo>
                <a:lnTo>
                  <a:pt x="56698" y="56320"/>
                </a:lnTo>
                <a:lnTo>
                  <a:pt x="56037" y="56508"/>
                </a:lnTo>
                <a:lnTo>
                  <a:pt x="54811" y="56886"/>
                </a:lnTo>
                <a:lnTo>
                  <a:pt x="53679" y="57074"/>
                </a:lnTo>
                <a:lnTo>
                  <a:pt x="53868" y="56791"/>
                </a:lnTo>
                <a:lnTo>
                  <a:pt x="54245" y="56697"/>
                </a:lnTo>
                <a:lnTo>
                  <a:pt x="53019" y="56886"/>
                </a:lnTo>
                <a:lnTo>
                  <a:pt x="51698" y="56980"/>
                </a:lnTo>
                <a:lnTo>
                  <a:pt x="50943" y="57074"/>
                </a:lnTo>
                <a:lnTo>
                  <a:pt x="51132" y="57169"/>
                </a:lnTo>
                <a:lnTo>
                  <a:pt x="48962" y="57452"/>
                </a:lnTo>
                <a:lnTo>
                  <a:pt x="48962" y="57357"/>
                </a:lnTo>
                <a:lnTo>
                  <a:pt x="48019" y="57452"/>
                </a:lnTo>
                <a:lnTo>
                  <a:pt x="47641" y="57452"/>
                </a:lnTo>
                <a:lnTo>
                  <a:pt x="46604" y="57546"/>
                </a:lnTo>
                <a:lnTo>
                  <a:pt x="44717" y="57546"/>
                </a:lnTo>
                <a:lnTo>
                  <a:pt x="44339" y="57452"/>
                </a:lnTo>
                <a:lnTo>
                  <a:pt x="45000" y="57263"/>
                </a:lnTo>
                <a:lnTo>
                  <a:pt x="40000" y="57829"/>
                </a:lnTo>
                <a:lnTo>
                  <a:pt x="38019" y="58206"/>
                </a:lnTo>
                <a:lnTo>
                  <a:pt x="37547" y="58018"/>
                </a:lnTo>
                <a:lnTo>
                  <a:pt x="37075" y="58018"/>
                </a:lnTo>
                <a:lnTo>
                  <a:pt x="36698" y="58112"/>
                </a:lnTo>
                <a:lnTo>
                  <a:pt x="36415" y="58301"/>
                </a:lnTo>
                <a:lnTo>
                  <a:pt x="36038" y="58301"/>
                </a:lnTo>
                <a:lnTo>
                  <a:pt x="36038" y="58395"/>
                </a:lnTo>
                <a:lnTo>
                  <a:pt x="36321" y="58395"/>
                </a:lnTo>
                <a:lnTo>
                  <a:pt x="36132" y="58678"/>
                </a:lnTo>
                <a:lnTo>
                  <a:pt x="37075" y="58678"/>
                </a:lnTo>
                <a:lnTo>
                  <a:pt x="37830" y="58584"/>
                </a:lnTo>
                <a:lnTo>
                  <a:pt x="38585" y="58489"/>
                </a:lnTo>
                <a:lnTo>
                  <a:pt x="39434" y="58489"/>
                </a:lnTo>
                <a:lnTo>
                  <a:pt x="38585" y="58867"/>
                </a:lnTo>
                <a:lnTo>
                  <a:pt x="37358" y="59244"/>
                </a:lnTo>
                <a:lnTo>
                  <a:pt x="36792" y="59339"/>
                </a:lnTo>
                <a:lnTo>
                  <a:pt x="36226" y="59339"/>
                </a:lnTo>
                <a:lnTo>
                  <a:pt x="35755" y="59244"/>
                </a:lnTo>
                <a:lnTo>
                  <a:pt x="35566" y="59056"/>
                </a:lnTo>
                <a:lnTo>
                  <a:pt x="35472" y="58867"/>
                </a:lnTo>
                <a:lnTo>
                  <a:pt x="36509" y="58772"/>
                </a:lnTo>
                <a:lnTo>
                  <a:pt x="35377" y="58678"/>
                </a:lnTo>
                <a:lnTo>
                  <a:pt x="34151" y="58772"/>
                </a:lnTo>
                <a:lnTo>
                  <a:pt x="34057" y="58772"/>
                </a:lnTo>
                <a:lnTo>
                  <a:pt x="33208" y="58961"/>
                </a:lnTo>
                <a:lnTo>
                  <a:pt x="32264" y="59056"/>
                </a:lnTo>
                <a:lnTo>
                  <a:pt x="32264" y="59056"/>
                </a:lnTo>
                <a:lnTo>
                  <a:pt x="33113" y="58867"/>
                </a:lnTo>
                <a:lnTo>
                  <a:pt x="31887" y="58489"/>
                </a:lnTo>
                <a:lnTo>
                  <a:pt x="31132" y="58395"/>
                </a:lnTo>
                <a:lnTo>
                  <a:pt x="31038" y="58301"/>
                </a:lnTo>
                <a:lnTo>
                  <a:pt x="31132" y="58301"/>
                </a:lnTo>
                <a:lnTo>
                  <a:pt x="31509" y="58206"/>
                </a:lnTo>
                <a:lnTo>
                  <a:pt x="30660" y="58206"/>
                </a:lnTo>
                <a:lnTo>
                  <a:pt x="30283" y="58301"/>
                </a:lnTo>
                <a:lnTo>
                  <a:pt x="29906" y="58489"/>
                </a:lnTo>
                <a:lnTo>
                  <a:pt x="29151" y="58678"/>
                </a:lnTo>
                <a:lnTo>
                  <a:pt x="29340" y="58584"/>
                </a:lnTo>
                <a:lnTo>
                  <a:pt x="29434" y="58395"/>
                </a:lnTo>
                <a:lnTo>
                  <a:pt x="29434" y="58395"/>
                </a:lnTo>
                <a:lnTo>
                  <a:pt x="28585" y="58489"/>
                </a:lnTo>
                <a:lnTo>
                  <a:pt x="28491" y="58584"/>
                </a:lnTo>
                <a:lnTo>
                  <a:pt x="28396" y="58678"/>
                </a:lnTo>
                <a:lnTo>
                  <a:pt x="27736" y="58867"/>
                </a:lnTo>
                <a:lnTo>
                  <a:pt x="25660" y="59150"/>
                </a:lnTo>
                <a:lnTo>
                  <a:pt x="22170" y="59622"/>
                </a:lnTo>
                <a:lnTo>
                  <a:pt x="22359" y="59527"/>
                </a:lnTo>
                <a:lnTo>
                  <a:pt x="22359" y="59433"/>
                </a:lnTo>
                <a:lnTo>
                  <a:pt x="22264" y="59433"/>
                </a:lnTo>
                <a:lnTo>
                  <a:pt x="22453" y="59244"/>
                </a:lnTo>
                <a:lnTo>
                  <a:pt x="22453" y="59056"/>
                </a:lnTo>
                <a:lnTo>
                  <a:pt x="21132" y="59339"/>
                </a:lnTo>
                <a:lnTo>
                  <a:pt x="19246" y="59716"/>
                </a:lnTo>
                <a:lnTo>
                  <a:pt x="18208" y="59810"/>
                </a:lnTo>
                <a:lnTo>
                  <a:pt x="17264" y="59905"/>
                </a:lnTo>
                <a:lnTo>
                  <a:pt x="16415" y="59905"/>
                </a:lnTo>
                <a:lnTo>
                  <a:pt x="15849" y="59810"/>
                </a:lnTo>
                <a:lnTo>
                  <a:pt x="14246" y="59810"/>
                </a:lnTo>
                <a:lnTo>
                  <a:pt x="11981" y="59999"/>
                </a:lnTo>
                <a:lnTo>
                  <a:pt x="11981" y="59999"/>
                </a:lnTo>
                <a:lnTo>
                  <a:pt x="12359" y="59905"/>
                </a:lnTo>
                <a:lnTo>
                  <a:pt x="12736" y="59716"/>
                </a:lnTo>
                <a:lnTo>
                  <a:pt x="11415" y="59905"/>
                </a:lnTo>
                <a:lnTo>
                  <a:pt x="10000" y="60093"/>
                </a:lnTo>
                <a:lnTo>
                  <a:pt x="7076" y="60188"/>
                </a:lnTo>
                <a:lnTo>
                  <a:pt x="4151" y="60376"/>
                </a:lnTo>
                <a:lnTo>
                  <a:pt x="2831" y="60471"/>
                </a:lnTo>
                <a:lnTo>
                  <a:pt x="1604" y="60659"/>
                </a:lnTo>
                <a:lnTo>
                  <a:pt x="1227" y="59244"/>
                </a:lnTo>
                <a:lnTo>
                  <a:pt x="1038" y="57735"/>
                </a:lnTo>
                <a:lnTo>
                  <a:pt x="850" y="56131"/>
                </a:lnTo>
                <a:lnTo>
                  <a:pt x="755" y="54433"/>
                </a:lnTo>
                <a:lnTo>
                  <a:pt x="755" y="52735"/>
                </a:lnTo>
                <a:lnTo>
                  <a:pt x="755" y="50942"/>
                </a:lnTo>
                <a:lnTo>
                  <a:pt x="1038" y="47263"/>
                </a:lnTo>
                <a:lnTo>
                  <a:pt x="1321" y="43678"/>
                </a:lnTo>
                <a:lnTo>
                  <a:pt x="1699" y="39999"/>
                </a:lnTo>
                <a:lnTo>
                  <a:pt x="2453" y="33301"/>
                </a:lnTo>
                <a:lnTo>
                  <a:pt x="2548" y="33962"/>
                </a:lnTo>
                <a:lnTo>
                  <a:pt x="2642" y="34622"/>
                </a:lnTo>
                <a:lnTo>
                  <a:pt x="2642" y="33018"/>
                </a:lnTo>
                <a:lnTo>
                  <a:pt x="2551" y="32287"/>
                </a:lnTo>
                <a:lnTo>
                  <a:pt x="2642" y="30000"/>
                </a:lnTo>
                <a:lnTo>
                  <a:pt x="2453" y="30377"/>
                </a:lnTo>
                <a:lnTo>
                  <a:pt x="2453" y="29245"/>
                </a:lnTo>
                <a:lnTo>
                  <a:pt x="2453" y="27830"/>
                </a:lnTo>
                <a:lnTo>
                  <a:pt x="2642" y="28301"/>
                </a:lnTo>
                <a:lnTo>
                  <a:pt x="2736" y="28018"/>
                </a:lnTo>
                <a:lnTo>
                  <a:pt x="2831" y="28018"/>
                </a:lnTo>
                <a:lnTo>
                  <a:pt x="2925" y="28207"/>
                </a:lnTo>
                <a:lnTo>
                  <a:pt x="3019" y="26415"/>
                </a:lnTo>
                <a:lnTo>
                  <a:pt x="3019" y="24811"/>
                </a:lnTo>
                <a:lnTo>
                  <a:pt x="3019" y="23113"/>
                </a:lnTo>
                <a:lnTo>
                  <a:pt x="3019" y="22170"/>
                </a:lnTo>
                <a:lnTo>
                  <a:pt x="3208" y="21320"/>
                </a:lnTo>
                <a:lnTo>
                  <a:pt x="3302" y="19528"/>
                </a:lnTo>
                <a:lnTo>
                  <a:pt x="3302" y="17641"/>
                </a:lnTo>
                <a:lnTo>
                  <a:pt x="3302" y="16887"/>
                </a:lnTo>
                <a:lnTo>
                  <a:pt x="3208" y="16321"/>
                </a:lnTo>
                <a:lnTo>
                  <a:pt x="3397" y="16415"/>
                </a:lnTo>
                <a:lnTo>
                  <a:pt x="3585" y="11981"/>
                </a:lnTo>
                <a:lnTo>
                  <a:pt x="3680" y="11415"/>
                </a:lnTo>
                <a:lnTo>
                  <a:pt x="3680" y="11698"/>
                </a:lnTo>
                <a:lnTo>
                  <a:pt x="3774" y="11132"/>
                </a:lnTo>
                <a:lnTo>
                  <a:pt x="3868" y="10660"/>
                </a:lnTo>
                <a:lnTo>
                  <a:pt x="3774" y="10094"/>
                </a:lnTo>
                <a:lnTo>
                  <a:pt x="3680" y="9623"/>
                </a:lnTo>
                <a:lnTo>
                  <a:pt x="3774" y="9434"/>
                </a:lnTo>
                <a:lnTo>
                  <a:pt x="3868" y="9245"/>
                </a:lnTo>
                <a:lnTo>
                  <a:pt x="4057" y="8491"/>
                </a:lnTo>
                <a:lnTo>
                  <a:pt x="4340" y="6321"/>
                </a:lnTo>
                <a:lnTo>
                  <a:pt x="4623" y="2264"/>
                </a:lnTo>
                <a:lnTo>
                  <a:pt x="3491" y="7170"/>
                </a:lnTo>
                <a:lnTo>
                  <a:pt x="2925" y="9906"/>
                </a:lnTo>
                <a:lnTo>
                  <a:pt x="2359" y="12736"/>
                </a:lnTo>
                <a:lnTo>
                  <a:pt x="1982" y="15377"/>
                </a:lnTo>
                <a:lnTo>
                  <a:pt x="1699" y="17830"/>
                </a:lnTo>
                <a:lnTo>
                  <a:pt x="1510" y="19905"/>
                </a:lnTo>
                <a:lnTo>
                  <a:pt x="1604" y="20754"/>
                </a:lnTo>
                <a:lnTo>
                  <a:pt x="1699" y="21509"/>
                </a:lnTo>
                <a:lnTo>
                  <a:pt x="1321" y="22453"/>
                </a:lnTo>
                <a:lnTo>
                  <a:pt x="1133" y="23585"/>
                </a:lnTo>
                <a:lnTo>
                  <a:pt x="1038" y="24905"/>
                </a:lnTo>
                <a:lnTo>
                  <a:pt x="1038" y="26226"/>
                </a:lnTo>
                <a:lnTo>
                  <a:pt x="1038" y="28962"/>
                </a:lnTo>
                <a:lnTo>
                  <a:pt x="1038" y="31415"/>
                </a:lnTo>
                <a:lnTo>
                  <a:pt x="661" y="40188"/>
                </a:lnTo>
                <a:lnTo>
                  <a:pt x="472" y="44999"/>
                </a:lnTo>
                <a:lnTo>
                  <a:pt x="378" y="49622"/>
                </a:lnTo>
                <a:lnTo>
                  <a:pt x="472" y="51603"/>
                </a:lnTo>
                <a:lnTo>
                  <a:pt x="378" y="53961"/>
                </a:lnTo>
                <a:lnTo>
                  <a:pt x="189" y="53301"/>
                </a:lnTo>
                <a:lnTo>
                  <a:pt x="95" y="52641"/>
                </a:lnTo>
                <a:lnTo>
                  <a:pt x="189" y="53867"/>
                </a:lnTo>
                <a:lnTo>
                  <a:pt x="189" y="55093"/>
                </a:lnTo>
                <a:lnTo>
                  <a:pt x="378" y="55188"/>
                </a:lnTo>
                <a:lnTo>
                  <a:pt x="284" y="56508"/>
                </a:lnTo>
                <a:lnTo>
                  <a:pt x="95" y="54905"/>
                </a:lnTo>
                <a:lnTo>
                  <a:pt x="1" y="58489"/>
                </a:lnTo>
                <a:lnTo>
                  <a:pt x="1" y="62357"/>
                </a:lnTo>
                <a:lnTo>
                  <a:pt x="6038" y="61886"/>
                </a:lnTo>
                <a:lnTo>
                  <a:pt x="8963" y="61697"/>
                </a:lnTo>
                <a:lnTo>
                  <a:pt x="11698" y="61603"/>
                </a:lnTo>
                <a:lnTo>
                  <a:pt x="11698" y="61414"/>
                </a:lnTo>
                <a:lnTo>
                  <a:pt x="11887" y="61225"/>
                </a:lnTo>
                <a:lnTo>
                  <a:pt x="12264" y="61225"/>
                </a:lnTo>
                <a:lnTo>
                  <a:pt x="12548" y="61320"/>
                </a:lnTo>
                <a:lnTo>
                  <a:pt x="12736" y="61414"/>
                </a:lnTo>
                <a:lnTo>
                  <a:pt x="12642" y="61320"/>
                </a:lnTo>
                <a:lnTo>
                  <a:pt x="13302" y="61508"/>
                </a:lnTo>
                <a:lnTo>
                  <a:pt x="13302" y="61508"/>
                </a:lnTo>
                <a:lnTo>
                  <a:pt x="12736" y="61414"/>
                </a:lnTo>
                <a:lnTo>
                  <a:pt x="13019" y="61508"/>
                </a:lnTo>
                <a:lnTo>
                  <a:pt x="12736" y="61603"/>
                </a:lnTo>
                <a:lnTo>
                  <a:pt x="12831" y="61697"/>
                </a:lnTo>
                <a:lnTo>
                  <a:pt x="14246" y="61508"/>
                </a:lnTo>
                <a:lnTo>
                  <a:pt x="13491" y="61508"/>
                </a:lnTo>
                <a:lnTo>
                  <a:pt x="14717" y="61225"/>
                </a:lnTo>
                <a:lnTo>
                  <a:pt x="16038" y="61131"/>
                </a:lnTo>
                <a:lnTo>
                  <a:pt x="18962" y="61131"/>
                </a:lnTo>
                <a:lnTo>
                  <a:pt x="19151" y="61225"/>
                </a:lnTo>
                <a:lnTo>
                  <a:pt x="19623" y="61320"/>
                </a:lnTo>
                <a:lnTo>
                  <a:pt x="21227" y="61320"/>
                </a:lnTo>
                <a:lnTo>
                  <a:pt x="23302" y="61225"/>
                </a:lnTo>
                <a:lnTo>
                  <a:pt x="24245" y="61131"/>
                </a:lnTo>
                <a:lnTo>
                  <a:pt x="25094" y="60942"/>
                </a:lnTo>
                <a:lnTo>
                  <a:pt x="28868" y="60848"/>
                </a:lnTo>
                <a:lnTo>
                  <a:pt x="32642" y="60659"/>
                </a:lnTo>
                <a:lnTo>
                  <a:pt x="36415" y="60376"/>
                </a:lnTo>
                <a:lnTo>
                  <a:pt x="40283" y="60093"/>
                </a:lnTo>
                <a:lnTo>
                  <a:pt x="47830" y="59339"/>
                </a:lnTo>
                <a:lnTo>
                  <a:pt x="55377" y="58678"/>
                </a:lnTo>
                <a:lnTo>
                  <a:pt x="61037" y="58678"/>
                </a:lnTo>
                <a:lnTo>
                  <a:pt x="62264" y="58584"/>
                </a:lnTo>
                <a:lnTo>
                  <a:pt x="63207" y="58395"/>
                </a:lnTo>
                <a:lnTo>
                  <a:pt x="63490" y="58206"/>
                </a:lnTo>
                <a:lnTo>
                  <a:pt x="63773" y="58018"/>
                </a:lnTo>
                <a:lnTo>
                  <a:pt x="63962" y="57735"/>
                </a:lnTo>
                <a:lnTo>
                  <a:pt x="64150" y="57357"/>
                </a:lnTo>
                <a:lnTo>
                  <a:pt x="64339" y="56225"/>
                </a:lnTo>
                <a:lnTo>
                  <a:pt x="64528" y="54716"/>
                </a:lnTo>
                <a:lnTo>
                  <a:pt x="64528" y="53018"/>
                </a:lnTo>
                <a:lnTo>
                  <a:pt x="64622" y="49810"/>
                </a:lnTo>
                <a:lnTo>
                  <a:pt x="64622" y="47546"/>
                </a:lnTo>
                <a:lnTo>
                  <a:pt x="64905" y="40848"/>
                </a:lnTo>
                <a:lnTo>
                  <a:pt x="64999" y="36320"/>
                </a:lnTo>
                <a:lnTo>
                  <a:pt x="65094" y="33301"/>
                </a:lnTo>
                <a:lnTo>
                  <a:pt x="65188" y="33396"/>
                </a:lnTo>
                <a:lnTo>
                  <a:pt x="65188" y="31603"/>
                </a:lnTo>
                <a:lnTo>
                  <a:pt x="65188" y="29811"/>
                </a:lnTo>
                <a:lnTo>
                  <a:pt x="65094" y="30660"/>
                </a:lnTo>
                <a:lnTo>
                  <a:pt x="64905" y="28301"/>
                </a:lnTo>
                <a:lnTo>
                  <a:pt x="64811" y="25849"/>
                </a:lnTo>
                <a:lnTo>
                  <a:pt x="64716" y="23302"/>
                </a:lnTo>
                <a:lnTo>
                  <a:pt x="64622" y="20849"/>
                </a:lnTo>
                <a:lnTo>
                  <a:pt x="64811" y="22075"/>
                </a:lnTo>
                <a:lnTo>
                  <a:pt x="64811" y="20754"/>
                </a:lnTo>
                <a:lnTo>
                  <a:pt x="64811" y="18962"/>
                </a:lnTo>
                <a:lnTo>
                  <a:pt x="64811" y="18868"/>
                </a:lnTo>
                <a:lnTo>
                  <a:pt x="64716" y="17358"/>
                </a:lnTo>
                <a:lnTo>
                  <a:pt x="64811" y="18113"/>
                </a:lnTo>
                <a:lnTo>
                  <a:pt x="64999" y="16981"/>
                </a:lnTo>
                <a:lnTo>
                  <a:pt x="64905" y="15755"/>
                </a:lnTo>
                <a:lnTo>
                  <a:pt x="64811" y="14528"/>
                </a:lnTo>
                <a:lnTo>
                  <a:pt x="64716" y="13396"/>
                </a:lnTo>
                <a:lnTo>
                  <a:pt x="64622" y="13679"/>
                </a:lnTo>
                <a:lnTo>
                  <a:pt x="64551" y="13679"/>
                </a:lnTo>
                <a:lnTo>
                  <a:pt x="64622" y="13962"/>
                </a:lnTo>
                <a:lnTo>
                  <a:pt x="64716" y="15000"/>
                </a:lnTo>
                <a:lnTo>
                  <a:pt x="64528" y="14623"/>
                </a:lnTo>
                <a:lnTo>
                  <a:pt x="64528" y="15094"/>
                </a:lnTo>
                <a:lnTo>
                  <a:pt x="64339" y="12736"/>
                </a:lnTo>
                <a:lnTo>
                  <a:pt x="64150" y="11698"/>
                </a:lnTo>
                <a:lnTo>
                  <a:pt x="64056" y="11604"/>
                </a:lnTo>
                <a:lnTo>
                  <a:pt x="64056" y="11226"/>
                </a:lnTo>
                <a:lnTo>
                  <a:pt x="64245" y="10566"/>
                </a:lnTo>
                <a:lnTo>
                  <a:pt x="64245" y="9811"/>
                </a:lnTo>
                <a:lnTo>
                  <a:pt x="64245" y="9560"/>
                </a:lnTo>
                <a:lnTo>
                  <a:pt x="64433" y="10189"/>
                </a:lnTo>
                <a:lnTo>
                  <a:pt x="64622" y="11604"/>
                </a:lnTo>
                <a:lnTo>
                  <a:pt x="64811" y="13019"/>
                </a:lnTo>
                <a:lnTo>
                  <a:pt x="64905" y="14151"/>
                </a:lnTo>
                <a:lnTo>
                  <a:pt x="64905" y="12830"/>
                </a:lnTo>
                <a:lnTo>
                  <a:pt x="64811" y="11698"/>
                </a:lnTo>
                <a:lnTo>
                  <a:pt x="64528" y="9340"/>
                </a:lnTo>
                <a:lnTo>
                  <a:pt x="64433" y="9528"/>
                </a:lnTo>
                <a:lnTo>
                  <a:pt x="64433" y="9340"/>
                </a:lnTo>
                <a:lnTo>
                  <a:pt x="64245" y="8585"/>
                </a:lnTo>
                <a:lnTo>
                  <a:pt x="64150" y="7264"/>
                </a:lnTo>
                <a:lnTo>
                  <a:pt x="64056" y="9434"/>
                </a:lnTo>
                <a:lnTo>
                  <a:pt x="63773" y="8868"/>
                </a:lnTo>
                <a:lnTo>
                  <a:pt x="63679" y="7925"/>
                </a:lnTo>
                <a:lnTo>
                  <a:pt x="63584" y="6792"/>
                </a:lnTo>
                <a:lnTo>
                  <a:pt x="63490" y="5566"/>
                </a:lnTo>
                <a:lnTo>
                  <a:pt x="63490" y="1227"/>
                </a:lnTo>
                <a:lnTo>
                  <a:pt x="63490" y="661"/>
                </a:lnTo>
                <a:lnTo>
                  <a:pt x="63396" y="566"/>
                </a:lnTo>
                <a:lnTo>
                  <a:pt x="63207" y="378"/>
                </a:lnTo>
                <a:lnTo>
                  <a:pt x="62641" y="189"/>
                </a:lnTo>
                <a:lnTo>
                  <a:pt x="61792" y="95"/>
                </a:lnTo>
                <a:lnTo>
                  <a:pt x="6084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Chỗ dành sẵn cho Văn bản 3">
            <a:extLst>
              <a:ext uri="{FF2B5EF4-FFF2-40B4-BE49-F238E27FC236}">
                <a16:creationId xmlns:a16="http://schemas.microsoft.com/office/drawing/2014/main" id="{101DA5B9-2DE2-46C4-AEC6-2CD2D1C22509}"/>
              </a:ext>
            </a:extLst>
          </p:cNvPr>
          <p:cNvSpPr>
            <a:spLocks noGrp="1"/>
          </p:cNvSpPr>
          <p:nvPr>
            <p:ph type="body" idx="1"/>
          </p:nvPr>
        </p:nvSpPr>
        <p:spPr>
          <a:xfrm>
            <a:off x="457200" y="1045522"/>
            <a:ext cx="8295861" cy="1114582"/>
          </a:xfrm>
        </p:spPr>
        <p:txBody>
          <a:bodyPr/>
          <a:lstStyle/>
          <a:p>
            <a:r>
              <a:rPr lang="en-US">
                <a:latin typeface="Bahnschrift" panose="020B0502040204020203" pitchFamily="34" charset="0"/>
              </a:rPr>
              <a:t>Là thao tác báo lại cho hệ thống khi chúng ta thao tác </a:t>
            </a:r>
            <a:r>
              <a:rPr lang="en-US">
                <a:solidFill>
                  <a:srgbClr val="00B050"/>
                </a:solidFill>
                <a:latin typeface="Bahnschrift" panose="020B0502040204020203" pitchFamily="34" charset="0"/>
              </a:rPr>
              <a:t>thêm</a:t>
            </a:r>
            <a:r>
              <a:rPr lang="en-US">
                <a:latin typeface="Bahnschrift" panose="020B0502040204020203" pitchFamily="34" charset="0"/>
              </a:rPr>
              <a:t>, </a:t>
            </a:r>
            <a:r>
              <a:rPr lang="en-US">
                <a:solidFill>
                  <a:srgbClr val="FF0000"/>
                </a:solidFill>
                <a:latin typeface="Bahnschrift" panose="020B0502040204020203" pitchFamily="34" charset="0"/>
              </a:rPr>
              <a:t>xóa</a:t>
            </a:r>
            <a:r>
              <a:rPr lang="en-US">
                <a:latin typeface="Bahnschrift" panose="020B0502040204020203" pitchFamily="34" charset="0"/>
              </a:rPr>
              <a:t>, </a:t>
            </a:r>
            <a:r>
              <a:rPr lang="en-US">
                <a:solidFill>
                  <a:srgbClr val="FFFF00"/>
                </a:solidFill>
                <a:latin typeface="Bahnschrift" panose="020B0502040204020203" pitchFamily="34" charset="0"/>
              </a:rPr>
              <a:t>sửa</a:t>
            </a:r>
            <a:r>
              <a:rPr lang="en-US">
                <a:latin typeface="Bahnschrift" panose="020B0502040204020203" pitchFamily="34" charset="0"/>
              </a:rPr>
              <a:t> trong Repository, ghi nhận lại lịch sử xử lý trước khi “Push” lên kho chính.</a:t>
            </a:r>
          </a:p>
        </p:txBody>
      </p:sp>
      <p:pic>
        <p:nvPicPr>
          <p:cNvPr id="5" name="Hình ảnh 4">
            <a:extLst>
              <a:ext uri="{FF2B5EF4-FFF2-40B4-BE49-F238E27FC236}">
                <a16:creationId xmlns:a16="http://schemas.microsoft.com/office/drawing/2014/main" id="{95287A41-68FB-441B-9729-B6AC6D20BD58}"/>
              </a:ext>
            </a:extLst>
          </p:cNvPr>
          <p:cNvPicPr>
            <a:picLocks noChangeAspect="1"/>
          </p:cNvPicPr>
          <p:nvPr/>
        </p:nvPicPr>
        <p:blipFill>
          <a:blip r:embed="rId3"/>
          <a:stretch>
            <a:fillRect/>
          </a:stretch>
        </p:blipFill>
        <p:spPr>
          <a:xfrm>
            <a:off x="913909" y="2291730"/>
            <a:ext cx="3383741" cy="1253227"/>
          </a:xfrm>
          <a:prstGeom prst="rect">
            <a:avLst/>
          </a:prstGeom>
        </p:spPr>
      </p:pic>
      <p:pic>
        <p:nvPicPr>
          <p:cNvPr id="8" name="Hình ảnh 7">
            <a:extLst>
              <a:ext uri="{FF2B5EF4-FFF2-40B4-BE49-F238E27FC236}">
                <a16:creationId xmlns:a16="http://schemas.microsoft.com/office/drawing/2014/main" id="{6EAF8F7C-7AAF-4854-A331-9D5983A3E755}"/>
              </a:ext>
            </a:extLst>
          </p:cNvPr>
          <p:cNvPicPr>
            <a:picLocks noChangeAspect="1"/>
          </p:cNvPicPr>
          <p:nvPr/>
        </p:nvPicPr>
        <p:blipFill>
          <a:blip r:embed="rId4"/>
          <a:stretch>
            <a:fillRect/>
          </a:stretch>
        </p:blipFill>
        <p:spPr>
          <a:xfrm>
            <a:off x="4740446" y="2160104"/>
            <a:ext cx="3489645" cy="1384853"/>
          </a:xfrm>
          <a:prstGeom prst="rect">
            <a:avLst/>
          </a:prstGeom>
        </p:spPr>
      </p:pic>
      <p:pic>
        <p:nvPicPr>
          <p:cNvPr id="10" name="Hình ảnh 9">
            <a:extLst>
              <a:ext uri="{FF2B5EF4-FFF2-40B4-BE49-F238E27FC236}">
                <a16:creationId xmlns:a16="http://schemas.microsoft.com/office/drawing/2014/main" id="{00E5731B-6800-48F7-80CB-89EE0E845A87}"/>
              </a:ext>
            </a:extLst>
          </p:cNvPr>
          <p:cNvPicPr>
            <a:picLocks noChangeAspect="1"/>
          </p:cNvPicPr>
          <p:nvPr/>
        </p:nvPicPr>
        <p:blipFill>
          <a:blip r:embed="rId5"/>
          <a:stretch>
            <a:fillRect/>
          </a:stretch>
        </p:blipFill>
        <p:spPr>
          <a:xfrm>
            <a:off x="1616765" y="3577111"/>
            <a:ext cx="5976730" cy="1195479"/>
          </a:xfrm>
          <a:prstGeom prst="rect">
            <a:avLst/>
          </a:prstGeom>
        </p:spPr>
      </p:pic>
      <p:sp>
        <p:nvSpPr>
          <p:cNvPr id="11" name="Dấu Cộng 10">
            <a:extLst>
              <a:ext uri="{FF2B5EF4-FFF2-40B4-BE49-F238E27FC236}">
                <a16:creationId xmlns:a16="http://schemas.microsoft.com/office/drawing/2014/main" id="{D7CA3373-6D56-41D1-8303-3F5FCFBFC967}"/>
              </a:ext>
            </a:extLst>
          </p:cNvPr>
          <p:cNvSpPr/>
          <p:nvPr/>
        </p:nvSpPr>
        <p:spPr>
          <a:xfrm>
            <a:off x="3184276" y="2862470"/>
            <a:ext cx="682487" cy="682487"/>
          </a:xfrm>
          <a:prstGeom prst="mathPlus">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a:p>
        </p:txBody>
      </p:sp>
      <p:sp>
        <p:nvSpPr>
          <p:cNvPr id="12" name="Dấu Trừ 11">
            <a:extLst>
              <a:ext uri="{FF2B5EF4-FFF2-40B4-BE49-F238E27FC236}">
                <a16:creationId xmlns:a16="http://schemas.microsoft.com/office/drawing/2014/main" id="{77B03DE2-6E19-4CB8-9BB5-44417CD54F86}"/>
              </a:ext>
            </a:extLst>
          </p:cNvPr>
          <p:cNvSpPr/>
          <p:nvPr/>
        </p:nvSpPr>
        <p:spPr>
          <a:xfrm>
            <a:off x="7048279" y="2834239"/>
            <a:ext cx="679615" cy="682487"/>
          </a:xfrm>
          <a:prstGeom prst="mathMinus">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a:p>
        </p:txBody>
      </p:sp>
      <p:sp>
        <p:nvSpPr>
          <p:cNvPr id="13" name="Dấu Cộng 12">
            <a:extLst>
              <a:ext uri="{FF2B5EF4-FFF2-40B4-BE49-F238E27FC236}">
                <a16:creationId xmlns:a16="http://schemas.microsoft.com/office/drawing/2014/main" id="{B0318C10-5EF9-468F-8C96-5E121D61C3F7}"/>
              </a:ext>
            </a:extLst>
          </p:cNvPr>
          <p:cNvSpPr/>
          <p:nvPr/>
        </p:nvSpPr>
        <p:spPr>
          <a:xfrm>
            <a:off x="4283129" y="3838948"/>
            <a:ext cx="557421" cy="557421"/>
          </a:xfrm>
          <a:prstGeom prst="mathPlus">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a:p>
        </p:txBody>
      </p:sp>
      <p:sp>
        <p:nvSpPr>
          <p:cNvPr id="14" name="Dấu Trừ 13">
            <a:extLst>
              <a:ext uri="{FF2B5EF4-FFF2-40B4-BE49-F238E27FC236}">
                <a16:creationId xmlns:a16="http://schemas.microsoft.com/office/drawing/2014/main" id="{6C467892-2ED8-4B4F-86F8-587005AF2A8D}"/>
              </a:ext>
            </a:extLst>
          </p:cNvPr>
          <p:cNvSpPr/>
          <p:nvPr/>
        </p:nvSpPr>
        <p:spPr>
          <a:xfrm>
            <a:off x="4263610" y="4117658"/>
            <a:ext cx="579263" cy="579263"/>
          </a:xfrm>
          <a:prstGeom prst="mathMinus">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814111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6"/>
          <p:cNvSpPr txBox="1">
            <a:spLocks noGrp="1"/>
          </p:cNvSpPr>
          <p:nvPr>
            <p:ph type="title"/>
          </p:nvPr>
        </p:nvSpPr>
        <p:spPr>
          <a:xfrm>
            <a:off x="0" y="248385"/>
            <a:ext cx="9156000" cy="54864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t>push</a:t>
            </a:r>
            <a:endParaRPr/>
          </a:p>
        </p:txBody>
      </p:sp>
      <p:sp>
        <p:nvSpPr>
          <p:cNvPr id="99" name="Google Shape;99;p16"/>
          <p:cNvSpPr txBox="1">
            <a:spLocks noGrp="1"/>
          </p:cNvSpPr>
          <p:nvPr>
            <p:ph type="sldNum" idx="12"/>
          </p:nvPr>
        </p:nvSpPr>
        <p:spPr>
          <a:xfrm>
            <a:off x="4297650" y="4832975"/>
            <a:ext cx="548700" cy="310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16</a:t>
            </a:fld>
            <a:endParaRPr/>
          </a:p>
        </p:txBody>
      </p:sp>
      <p:sp>
        <p:nvSpPr>
          <p:cNvPr id="7" name="Google Shape;641;p46">
            <a:extLst>
              <a:ext uri="{FF2B5EF4-FFF2-40B4-BE49-F238E27FC236}">
                <a16:creationId xmlns:a16="http://schemas.microsoft.com/office/drawing/2014/main" id="{954D26B0-8724-43D3-8434-A6B8CF129E1F}"/>
              </a:ext>
            </a:extLst>
          </p:cNvPr>
          <p:cNvSpPr/>
          <p:nvPr/>
        </p:nvSpPr>
        <p:spPr>
          <a:xfrm>
            <a:off x="3525520" y="179215"/>
            <a:ext cx="2072640" cy="725025"/>
          </a:xfrm>
          <a:custGeom>
            <a:avLst/>
            <a:gdLst/>
            <a:ahLst/>
            <a:cxnLst/>
            <a:rect l="l" t="t" r="r" b="b"/>
            <a:pathLst>
              <a:path w="65189" h="62358" extrusionOk="0">
                <a:moveTo>
                  <a:pt x="40283" y="1525"/>
                </a:moveTo>
                <a:lnTo>
                  <a:pt x="40000" y="1541"/>
                </a:lnTo>
                <a:lnTo>
                  <a:pt x="40000" y="1541"/>
                </a:lnTo>
                <a:lnTo>
                  <a:pt x="39811" y="1604"/>
                </a:lnTo>
                <a:lnTo>
                  <a:pt x="40283" y="1525"/>
                </a:lnTo>
                <a:close/>
                <a:moveTo>
                  <a:pt x="22547" y="1793"/>
                </a:moveTo>
                <a:lnTo>
                  <a:pt x="22359" y="1887"/>
                </a:lnTo>
                <a:lnTo>
                  <a:pt x="21981" y="2359"/>
                </a:lnTo>
                <a:lnTo>
                  <a:pt x="24057" y="1981"/>
                </a:lnTo>
                <a:lnTo>
                  <a:pt x="23208" y="2076"/>
                </a:lnTo>
                <a:lnTo>
                  <a:pt x="22925" y="1981"/>
                </a:lnTo>
                <a:lnTo>
                  <a:pt x="22642" y="1887"/>
                </a:lnTo>
                <a:lnTo>
                  <a:pt x="22642" y="1793"/>
                </a:lnTo>
                <a:close/>
                <a:moveTo>
                  <a:pt x="64528" y="13585"/>
                </a:moveTo>
                <a:lnTo>
                  <a:pt x="64528" y="13679"/>
                </a:lnTo>
                <a:lnTo>
                  <a:pt x="64551" y="13679"/>
                </a:lnTo>
                <a:lnTo>
                  <a:pt x="64528" y="13585"/>
                </a:lnTo>
                <a:close/>
                <a:moveTo>
                  <a:pt x="33868" y="58678"/>
                </a:moveTo>
                <a:lnTo>
                  <a:pt x="34057" y="58772"/>
                </a:lnTo>
                <a:lnTo>
                  <a:pt x="34057" y="58772"/>
                </a:lnTo>
                <a:lnTo>
                  <a:pt x="33962" y="58678"/>
                </a:lnTo>
                <a:close/>
                <a:moveTo>
                  <a:pt x="30849" y="58678"/>
                </a:moveTo>
                <a:lnTo>
                  <a:pt x="30943" y="58772"/>
                </a:lnTo>
                <a:lnTo>
                  <a:pt x="30283" y="58867"/>
                </a:lnTo>
                <a:lnTo>
                  <a:pt x="30472" y="58772"/>
                </a:lnTo>
                <a:lnTo>
                  <a:pt x="30849" y="58678"/>
                </a:lnTo>
                <a:close/>
                <a:moveTo>
                  <a:pt x="32264" y="59056"/>
                </a:moveTo>
                <a:lnTo>
                  <a:pt x="33113" y="59244"/>
                </a:lnTo>
                <a:lnTo>
                  <a:pt x="31698" y="59339"/>
                </a:lnTo>
                <a:lnTo>
                  <a:pt x="31415" y="59339"/>
                </a:lnTo>
                <a:lnTo>
                  <a:pt x="32264" y="59056"/>
                </a:lnTo>
                <a:close/>
                <a:moveTo>
                  <a:pt x="60849" y="0"/>
                </a:moveTo>
                <a:lnTo>
                  <a:pt x="58679" y="95"/>
                </a:lnTo>
                <a:lnTo>
                  <a:pt x="56792" y="189"/>
                </a:lnTo>
                <a:lnTo>
                  <a:pt x="58584" y="378"/>
                </a:lnTo>
                <a:lnTo>
                  <a:pt x="58301" y="189"/>
                </a:lnTo>
                <a:lnTo>
                  <a:pt x="59151" y="378"/>
                </a:lnTo>
                <a:lnTo>
                  <a:pt x="58679" y="472"/>
                </a:lnTo>
                <a:lnTo>
                  <a:pt x="58018" y="472"/>
                </a:lnTo>
                <a:lnTo>
                  <a:pt x="56792" y="283"/>
                </a:lnTo>
                <a:lnTo>
                  <a:pt x="55943" y="283"/>
                </a:lnTo>
                <a:lnTo>
                  <a:pt x="54528" y="378"/>
                </a:lnTo>
                <a:lnTo>
                  <a:pt x="50660" y="378"/>
                </a:lnTo>
                <a:lnTo>
                  <a:pt x="48585" y="472"/>
                </a:lnTo>
                <a:lnTo>
                  <a:pt x="46226" y="472"/>
                </a:lnTo>
                <a:lnTo>
                  <a:pt x="43868" y="283"/>
                </a:lnTo>
                <a:lnTo>
                  <a:pt x="44056" y="472"/>
                </a:lnTo>
                <a:lnTo>
                  <a:pt x="44339" y="472"/>
                </a:lnTo>
                <a:lnTo>
                  <a:pt x="43396" y="661"/>
                </a:lnTo>
                <a:lnTo>
                  <a:pt x="42170" y="849"/>
                </a:lnTo>
                <a:lnTo>
                  <a:pt x="40849" y="755"/>
                </a:lnTo>
                <a:lnTo>
                  <a:pt x="40377" y="661"/>
                </a:lnTo>
                <a:lnTo>
                  <a:pt x="39906" y="566"/>
                </a:lnTo>
                <a:lnTo>
                  <a:pt x="39717" y="566"/>
                </a:lnTo>
                <a:lnTo>
                  <a:pt x="38207" y="661"/>
                </a:lnTo>
                <a:lnTo>
                  <a:pt x="36509" y="944"/>
                </a:lnTo>
                <a:lnTo>
                  <a:pt x="34906" y="1132"/>
                </a:lnTo>
                <a:lnTo>
                  <a:pt x="33585" y="1132"/>
                </a:lnTo>
                <a:lnTo>
                  <a:pt x="33962" y="1038"/>
                </a:lnTo>
                <a:lnTo>
                  <a:pt x="33774" y="944"/>
                </a:lnTo>
                <a:lnTo>
                  <a:pt x="33396" y="944"/>
                </a:lnTo>
                <a:lnTo>
                  <a:pt x="32453" y="1038"/>
                </a:lnTo>
                <a:lnTo>
                  <a:pt x="30283" y="1321"/>
                </a:lnTo>
                <a:lnTo>
                  <a:pt x="30472" y="1415"/>
                </a:lnTo>
                <a:lnTo>
                  <a:pt x="30566" y="1510"/>
                </a:lnTo>
                <a:lnTo>
                  <a:pt x="29151" y="1604"/>
                </a:lnTo>
                <a:lnTo>
                  <a:pt x="29057" y="1698"/>
                </a:lnTo>
                <a:lnTo>
                  <a:pt x="29717" y="1698"/>
                </a:lnTo>
                <a:lnTo>
                  <a:pt x="28208" y="1793"/>
                </a:lnTo>
                <a:lnTo>
                  <a:pt x="27547" y="1793"/>
                </a:lnTo>
                <a:lnTo>
                  <a:pt x="27642" y="1698"/>
                </a:lnTo>
                <a:lnTo>
                  <a:pt x="28585" y="1510"/>
                </a:lnTo>
                <a:lnTo>
                  <a:pt x="27736" y="1604"/>
                </a:lnTo>
                <a:lnTo>
                  <a:pt x="26887" y="1698"/>
                </a:lnTo>
                <a:lnTo>
                  <a:pt x="26038" y="1698"/>
                </a:lnTo>
                <a:lnTo>
                  <a:pt x="25189" y="1793"/>
                </a:lnTo>
                <a:lnTo>
                  <a:pt x="25189" y="1793"/>
                </a:lnTo>
                <a:lnTo>
                  <a:pt x="25755" y="1698"/>
                </a:lnTo>
                <a:lnTo>
                  <a:pt x="24906" y="1793"/>
                </a:lnTo>
                <a:lnTo>
                  <a:pt x="24057" y="1981"/>
                </a:lnTo>
                <a:lnTo>
                  <a:pt x="25094" y="1887"/>
                </a:lnTo>
                <a:lnTo>
                  <a:pt x="26132" y="1981"/>
                </a:lnTo>
                <a:lnTo>
                  <a:pt x="24906" y="2264"/>
                </a:lnTo>
                <a:lnTo>
                  <a:pt x="23585" y="2359"/>
                </a:lnTo>
                <a:lnTo>
                  <a:pt x="23585" y="2453"/>
                </a:lnTo>
                <a:lnTo>
                  <a:pt x="23585" y="2547"/>
                </a:lnTo>
                <a:lnTo>
                  <a:pt x="25566" y="2359"/>
                </a:lnTo>
                <a:lnTo>
                  <a:pt x="27547" y="2264"/>
                </a:lnTo>
                <a:lnTo>
                  <a:pt x="29434" y="1981"/>
                </a:lnTo>
                <a:lnTo>
                  <a:pt x="30377" y="1793"/>
                </a:lnTo>
                <a:lnTo>
                  <a:pt x="31321" y="1604"/>
                </a:lnTo>
                <a:lnTo>
                  <a:pt x="30472" y="1887"/>
                </a:lnTo>
                <a:lnTo>
                  <a:pt x="30660" y="1981"/>
                </a:lnTo>
                <a:lnTo>
                  <a:pt x="31038" y="2076"/>
                </a:lnTo>
                <a:lnTo>
                  <a:pt x="31981" y="2170"/>
                </a:lnTo>
                <a:lnTo>
                  <a:pt x="33302" y="2170"/>
                </a:lnTo>
                <a:lnTo>
                  <a:pt x="34717" y="2076"/>
                </a:lnTo>
                <a:lnTo>
                  <a:pt x="37075" y="1887"/>
                </a:lnTo>
                <a:lnTo>
                  <a:pt x="37830" y="1793"/>
                </a:lnTo>
                <a:lnTo>
                  <a:pt x="37924" y="1698"/>
                </a:lnTo>
                <a:lnTo>
                  <a:pt x="38868" y="1604"/>
                </a:lnTo>
                <a:lnTo>
                  <a:pt x="38962" y="1510"/>
                </a:lnTo>
                <a:lnTo>
                  <a:pt x="38868" y="1510"/>
                </a:lnTo>
                <a:lnTo>
                  <a:pt x="38113" y="1415"/>
                </a:lnTo>
                <a:lnTo>
                  <a:pt x="40000" y="1510"/>
                </a:lnTo>
                <a:lnTo>
                  <a:pt x="38868" y="1604"/>
                </a:lnTo>
                <a:lnTo>
                  <a:pt x="40000" y="1541"/>
                </a:lnTo>
                <a:lnTo>
                  <a:pt x="40000" y="1541"/>
                </a:lnTo>
                <a:lnTo>
                  <a:pt x="40094" y="1510"/>
                </a:lnTo>
                <a:lnTo>
                  <a:pt x="40377" y="1510"/>
                </a:lnTo>
                <a:lnTo>
                  <a:pt x="40283" y="1525"/>
                </a:lnTo>
                <a:lnTo>
                  <a:pt x="40283" y="1525"/>
                </a:lnTo>
                <a:lnTo>
                  <a:pt x="40566" y="1510"/>
                </a:lnTo>
                <a:lnTo>
                  <a:pt x="41509" y="1604"/>
                </a:lnTo>
                <a:lnTo>
                  <a:pt x="44151" y="1415"/>
                </a:lnTo>
                <a:lnTo>
                  <a:pt x="45000" y="1321"/>
                </a:lnTo>
                <a:lnTo>
                  <a:pt x="44434" y="1321"/>
                </a:lnTo>
                <a:lnTo>
                  <a:pt x="45188" y="1132"/>
                </a:lnTo>
                <a:lnTo>
                  <a:pt x="45660" y="1227"/>
                </a:lnTo>
                <a:lnTo>
                  <a:pt x="45755" y="1227"/>
                </a:lnTo>
                <a:lnTo>
                  <a:pt x="45755" y="1321"/>
                </a:lnTo>
                <a:lnTo>
                  <a:pt x="45377" y="1321"/>
                </a:lnTo>
                <a:lnTo>
                  <a:pt x="46038" y="1415"/>
                </a:lnTo>
                <a:lnTo>
                  <a:pt x="46792" y="1321"/>
                </a:lnTo>
                <a:lnTo>
                  <a:pt x="46792" y="1227"/>
                </a:lnTo>
                <a:lnTo>
                  <a:pt x="46981" y="1321"/>
                </a:lnTo>
                <a:lnTo>
                  <a:pt x="47547" y="1321"/>
                </a:lnTo>
                <a:lnTo>
                  <a:pt x="47358" y="1510"/>
                </a:lnTo>
                <a:lnTo>
                  <a:pt x="46981" y="1510"/>
                </a:lnTo>
                <a:lnTo>
                  <a:pt x="46792" y="1415"/>
                </a:lnTo>
                <a:lnTo>
                  <a:pt x="43868" y="1698"/>
                </a:lnTo>
                <a:lnTo>
                  <a:pt x="45566" y="1698"/>
                </a:lnTo>
                <a:lnTo>
                  <a:pt x="47264" y="1604"/>
                </a:lnTo>
                <a:lnTo>
                  <a:pt x="50566" y="1321"/>
                </a:lnTo>
                <a:lnTo>
                  <a:pt x="52169" y="1227"/>
                </a:lnTo>
                <a:lnTo>
                  <a:pt x="55471" y="1227"/>
                </a:lnTo>
                <a:lnTo>
                  <a:pt x="57075" y="1415"/>
                </a:lnTo>
                <a:lnTo>
                  <a:pt x="56603" y="1321"/>
                </a:lnTo>
                <a:lnTo>
                  <a:pt x="56509" y="1227"/>
                </a:lnTo>
                <a:lnTo>
                  <a:pt x="57264" y="1132"/>
                </a:lnTo>
                <a:lnTo>
                  <a:pt x="58396" y="1227"/>
                </a:lnTo>
                <a:lnTo>
                  <a:pt x="58773" y="1227"/>
                </a:lnTo>
                <a:lnTo>
                  <a:pt x="58962" y="1321"/>
                </a:lnTo>
                <a:lnTo>
                  <a:pt x="59905" y="1321"/>
                </a:lnTo>
                <a:lnTo>
                  <a:pt x="61037" y="1510"/>
                </a:lnTo>
                <a:lnTo>
                  <a:pt x="61603" y="1698"/>
                </a:lnTo>
                <a:lnTo>
                  <a:pt x="62075" y="1887"/>
                </a:lnTo>
                <a:lnTo>
                  <a:pt x="62452" y="2076"/>
                </a:lnTo>
                <a:lnTo>
                  <a:pt x="62547" y="2359"/>
                </a:lnTo>
                <a:lnTo>
                  <a:pt x="62641" y="4528"/>
                </a:lnTo>
                <a:lnTo>
                  <a:pt x="62641" y="8113"/>
                </a:lnTo>
                <a:lnTo>
                  <a:pt x="62547" y="17547"/>
                </a:lnTo>
                <a:lnTo>
                  <a:pt x="62547" y="22547"/>
                </a:lnTo>
                <a:lnTo>
                  <a:pt x="62641" y="27075"/>
                </a:lnTo>
                <a:lnTo>
                  <a:pt x="62830" y="30849"/>
                </a:lnTo>
                <a:lnTo>
                  <a:pt x="62924" y="32169"/>
                </a:lnTo>
                <a:lnTo>
                  <a:pt x="63113" y="33207"/>
                </a:lnTo>
                <a:lnTo>
                  <a:pt x="63113" y="34528"/>
                </a:lnTo>
                <a:lnTo>
                  <a:pt x="63207" y="35943"/>
                </a:lnTo>
                <a:lnTo>
                  <a:pt x="63207" y="36886"/>
                </a:lnTo>
                <a:lnTo>
                  <a:pt x="63113" y="38396"/>
                </a:lnTo>
                <a:lnTo>
                  <a:pt x="62830" y="42358"/>
                </a:lnTo>
                <a:lnTo>
                  <a:pt x="62547" y="46509"/>
                </a:lnTo>
                <a:lnTo>
                  <a:pt x="62452" y="48207"/>
                </a:lnTo>
                <a:lnTo>
                  <a:pt x="62547" y="49527"/>
                </a:lnTo>
                <a:lnTo>
                  <a:pt x="62547" y="51131"/>
                </a:lnTo>
                <a:lnTo>
                  <a:pt x="62547" y="52735"/>
                </a:lnTo>
                <a:lnTo>
                  <a:pt x="62358" y="53584"/>
                </a:lnTo>
                <a:lnTo>
                  <a:pt x="62264" y="54339"/>
                </a:lnTo>
                <a:lnTo>
                  <a:pt x="61981" y="55093"/>
                </a:lnTo>
                <a:lnTo>
                  <a:pt x="61603" y="55754"/>
                </a:lnTo>
                <a:lnTo>
                  <a:pt x="61792" y="55754"/>
                </a:lnTo>
                <a:lnTo>
                  <a:pt x="61886" y="55565"/>
                </a:lnTo>
                <a:lnTo>
                  <a:pt x="62169" y="55376"/>
                </a:lnTo>
                <a:lnTo>
                  <a:pt x="62264" y="55565"/>
                </a:lnTo>
                <a:lnTo>
                  <a:pt x="62169" y="55754"/>
                </a:lnTo>
                <a:lnTo>
                  <a:pt x="61981" y="56225"/>
                </a:lnTo>
                <a:lnTo>
                  <a:pt x="61792" y="56037"/>
                </a:lnTo>
                <a:lnTo>
                  <a:pt x="61509" y="55754"/>
                </a:lnTo>
                <a:lnTo>
                  <a:pt x="61603" y="55942"/>
                </a:lnTo>
                <a:lnTo>
                  <a:pt x="61509" y="55942"/>
                </a:lnTo>
                <a:lnTo>
                  <a:pt x="61603" y="56037"/>
                </a:lnTo>
                <a:lnTo>
                  <a:pt x="60094" y="56320"/>
                </a:lnTo>
                <a:lnTo>
                  <a:pt x="58773" y="56414"/>
                </a:lnTo>
                <a:lnTo>
                  <a:pt x="57547" y="56508"/>
                </a:lnTo>
                <a:lnTo>
                  <a:pt x="56415" y="56508"/>
                </a:lnTo>
                <a:lnTo>
                  <a:pt x="56698" y="56320"/>
                </a:lnTo>
                <a:lnTo>
                  <a:pt x="56698" y="56320"/>
                </a:lnTo>
                <a:lnTo>
                  <a:pt x="56037" y="56508"/>
                </a:lnTo>
                <a:lnTo>
                  <a:pt x="54811" y="56886"/>
                </a:lnTo>
                <a:lnTo>
                  <a:pt x="53679" y="57074"/>
                </a:lnTo>
                <a:lnTo>
                  <a:pt x="53868" y="56791"/>
                </a:lnTo>
                <a:lnTo>
                  <a:pt x="54245" y="56697"/>
                </a:lnTo>
                <a:lnTo>
                  <a:pt x="53019" y="56886"/>
                </a:lnTo>
                <a:lnTo>
                  <a:pt x="51698" y="56980"/>
                </a:lnTo>
                <a:lnTo>
                  <a:pt x="50943" y="57074"/>
                </a:lnTo>
                <a:lnTo>
                  <a:pt x="51132" y="57169"/>
                </a:lnTo>
                <a:lnTo>
                  <a:pt x="48962" y="57452"/>
                </a:lnTo>
                <a:lnTo>
                  <a:pt x="48962" y="57357"/>
                </a:lnTo>
                <a:lnTo>
                  <a:pt x="48019" y="57452"/>
                </a:lnTo>
                <a:lnTo>
                  <a:pt x="47641" y="57452"/>
                </a:lnTo>
                <a:lnTo>
                  <a:pt x="46604" y="57546"/>
                </a:lnTo>
                <a:lnTo>
                  <a:pt x="44717" y="57546"/>
                </a:lnTo>
                <a:lnTo>
                  <a:pt x="44339" y="57452"/>
                </a:lnTo>
                <a:lnTo>
                  <a:pt x="45000" y="57263"/>
                </a:lnTo>
                <a:lnTo>
                  <a:pt x="40000" y="57829"/>
                </a:lnTo>
                <a:lnTo>
                  <a:pt x="38019" y="58206"/>
                </a:lnTo>
                <a:lnTo>
                  <a:pt x="37547" y="58018"/>
                </a:lnTo>
                <a:lnTo>
                  <a:pt x="37075" y="58018"/>
                </a:lnTo>
                <a:lnTo>
                  <a:pt x="36698" y="58112"/>
                </a:lnTo>
                <a:lnTo>
                  <a:pt x="36415" y="58301"/>
                </a:lnTo>
                <a:lnTo>
                  <a:pt x="36038" y="58301"/>
                </a:lnTo>
                <a:lnTo>
                  <a:pt x="36038" y="58395"/>
                </a:lnTo>
                <a:lnTo>
                  <a:pt x="36321" y="58395"/>
                </a:lnTo>
                <a:lnTo>
                  <a:pt x="36132" y="58678"/>
                </a:lnTo>
                <a:lnTo>
                  <a:pt x="37075" y="58678"/>
                </a:lnTo>
                <a:lnTo>
                  <a:pt x="37830" y="58584"/>
                </a:lnTo>
                <a:lnTo>
                  <a:pt x="38585" y="58489"/>
                </a:lnTo>
                <a:lnTo>
                  <a:pt x="39434" y="58489"/>
                </a:lnTo>
                <a:lnTo>
                  <a:pt x="38585" y="58867"/>
                </a:lnTo>
                <a:lnTo>
                  <a:pt x="37358" y="59244"/>
                </a:lnTo>
                <a:lnTo>
                  <a:pt x="36792" y="59339"/>
                </a:lnTo>
                <a:lnTo>
                  <a:pt x="36226" y="59339"/>
                </a:lnTo>
                <a:lnTo>
                  <a:pt x="35755" y="59244"/>
                </a:lnTo>
                <a:lnTo>
                  <a:pt x="35566" y="59056"/>
                </a:lnTo>
                <a:lnTo>
                  <a:pt x="35472" y="58867"/>
                </a:lnTo>
                <a:lnTo>
                  <a:pt x="36509" y="58772"/>
                </a:lnTo>
                <a:lnTo>
                  <a:pt x="35377" y="58678"/>
                </a:lnTo>
                <a:lnTo>
                  <a:pt x="34151" y="58772"/>
                </a:lnTo>
                <a:lnTo>
                  <a:pt x="34057" y="58772"/>
                </a:lnTo>
                <a:lnTo>
                  <a:pt x="33208" y="58961"/>
                </a:lnTo>
                <a:lnTo>
                  <a:pt x="32264" y="59056"/>
                </a:lnTo>
                <a:lnTo>
                  <a:pt x="32264" y="59056"/>
                </a:lnTo>
                <a:lnTo>
                  <a:pt x="33113" y="58867"/>
                </a:lnTo>
                <a:lnTo>
                  <a:pt x="31887" y="58489"/>
                </a:lnTo>
                <a:lnTo>
                  <a:pt x="31132" y="58395"/>
                </a:lnTo>
                <a:lnTo>
                  <a:pt x="31038" y="58301"/>
                </a:lnTo>
                <a:lnTo>
                  <a:pt x="31132" y="58301"/>
                </a:lnTo>
                <a:lnTo>
                  <a:pt x="31509" y="58206"/>
                </a:lnTo>
                <a:lnTo>
                  <a:pt x="30660" y="58206"/>
                </a:lnTo>
                <a:lnTo>
                  <a:pt x="30283" y="58301"/>
                </a:lnTo>
                <a:lnTo>
                  <a:pt x="29906" y="58489"/>
                </a:lnTo>
                <a:lnTo>
                  <a:pt x="29151" y="58678"/>
                </a:lnTo>
                <a:lnTo>
                  <a:pt x="29340" y="58584"/>
                </a:lnTo>
                <a:lnTo>
                  <a:pt x="29434" y="58395"/>
                </a:lnTo>
                <a:lnTo>
                  <a:pt x="29434" y="58395"/>
                </a:lnTo>
                <a:lnTo>
                  <a:pt x="28585" y="58489"/>
                </a:lnTo>
                <a:lnTo>
                  <a:pt x="28491" y="58584"/>
                </a:lnTo>
                <a:lnTo>
                  <a:pt x="28396" y="58678"/>
                </a:lnTo>
                <a:lnTo>
                  <a:pt x="27736" y="58867"/>
                </a:lnTo>
                <a:lnTo>
                  <a:pt x="25660" y="59150"/>
                </a:lnTo>
                <a:lnTo>
                  <a:pt x="22170" y="59622"/>
                </a:lnTo>
                <a:lnTo>
                  <a:pt x="22359" y="59527"/>
                </a:lnTo>
                <a:lnTo>
                  <a:pt x="22359" y="59433"/>
                </a:lnTo>
                <a:lnTo>
                  <a:pt x="22264" y="59433"/>
                </a:lnTo>
                <a:lnTo>
                  <a:pt x="22453" y="59244"/>
                </a:lnTo>
                <a:lnTo>
                  <a:pt x="22453" y="59056"/>
                </a:lnTo>
                <a:lnTo>
                  <a:pt x="21132" y="59339"/>
                </a:lnTo>
                <a:lnTo>
                  <a:pt x="19246" y="59716"/>
                </a:lnTo>
                <a:lnTo>
                  <a:pt x="18208" y="59810"/>
                </a:lnTo>
                <a:lnTo>
                  <a:pt x="17264" y="59905"/>
                </a:lnTo>
                <a:lnTo>
                  <a:pt x="16415" y="59905"/>
                </a:lnTo>
                <a:lnTo>
                  <a:pt x="15849" y="59810"/>
                </a:lnTo>
                <a:lnTo>
                  <a:pt x="14246" y="59810"/>
                </a:lnTo>
                <a:lnTo>
                  <a:pt x="11981" y="59999"/>
                </a:lnTo>
                <a:lnTo>
                  <a:pt x="11981" y="59999"/>
                </a:lnTo>
                <a:lnTo>
                  <a:pt x="12359" y="59905"/>
                </a:lnTo>
                <a:lnTo>
                  <a:pt x="12736" y="59716"/>
                </a:lnTo>
                <a:lnTo>
                  <a:pt x="11415" y="59905"/>
                </a:lnTo>
                <a:lnTo>
                  <a:pt x="10000" y="60093"/>
                </a:lnTo>
                <a:lnTo>
                  <a:pt x="7076" y="60188"/>
                </a:lnTo>
                <a:lnTo>
                  <a:pt x="4151" y="60376"/>
                </a:lnTo>
                <a:lnTo>
                  <a:pt x="2831" y="60471"/>
                </a:lnTo>
                <a:lnTo>
                  <a:pt x="1604" y="60659"/>
                </a:lnTo>
                <a:lnTo>
                  <a:pt x="1227" y="59244"/>
                </a:lnTo>
                <a:lnTo>
                  <a:pt x="1038" y="57735"/>
                </a:lnTo>
                <a:lnTo>
                  <a:pt x="850" y="56131"/>
                </a:lnTo>
                <a:lnTo>
                  <a:pt x="755" y="54433"/>
                </a:lnTo>
                <a:lnTo>
                  <a:pt x="755" y="52735"/>
                </a:lnTo>
                <a:lnTo>
                  <a:pt x="755" y="50942"/>
                </a:lnTo>
                <a:lnTo>
                  <a:pt x="1038" y="47263"/>
                </a:lnTo>
                <a:lnTo>
                  <a:pt x="1321" y="43678"/>
                </a:lnTo>
                <a:lnTo>
                  <a:pt x="1699" y="39999"/>
                </a:lnTo>
                <a:lnTo>
                  <a:pt x="2453" y="33301"/>
                </a:lnTo>
                <a:lnTo>
                  <a:pt x="2548" y="33962"/>
                </a:lnTo>
                <a:lnTo>
                  <a:pt x="2642" y="34622"/>
                </a:lnTo>
                <a:lnTo>
                  <a:pt x="2642" y="33018"/>
                </a:lnTo>
                <a:lnTo>
                  <a:pt x="2551" y="32287"/>
                </a:lnTo>
                <a:lnTo>
                  <a:pt x="2642" y="30000"/>
                </a:lnTo>
                <a:lnTo>
                  <a:pt x="2453" y="30377"/>
                </a:lnTo>
                <a:lnTo>
                  <a:pt x="2453" y="29245"/>
                </a:lnTo>
                <a:lnTo>
                  <a:pt x="2453" y="27830"/>
                </a:lnTo>
                <a:lnTo>
                  <a:pt x="2642" y="28301"/>
                </a:lnTo>
                <a:lnTo>
                  <a:pt x="2736" y="28018"/>
                </a:lnTo>
                <a:lnTo>
                  <a:pt x="2831" y="28018"/>
                </a:lnTo>
                <a:lnTo>
                  <a:pt x="2925" y="28207"/>
                </a:lnTo>
                <a:lnTo>
                  <a:pt x="3019" y="26415"/>
                </a:lnTo>
                <a:lnTo>
                  <a:pt x="3019" y="24811"/>
                </a:lnTo>
                <a:lnTo>
                  <a:pt x="3019" y="23113"/>
                </a:lnTo>
                <a:lnTo>
                  <a:pt x="3019" y="22170"/>
                </a:lnTo>
                <a:lnTo>
                  <a:pt x="3208" y="21320"/>
                </a:lnTo>
                <a:lnTo>
                  <a:pt x="3302" y="19528"/>
                </a:lnTo>
                <a:lnTo>
                  <a:pt x="3302" y="17641"/>
                </a:lnTo>
                <a:lnTo>
                  <a:pt x="3302" y="16887"/>
                </a:lnTo>
                <a:lnTo>
                  <a:pt x="3208" y="16321"/>
                </a:lnTo>
                <a:lnTo>
                  <a:pt x="3397" y="16415"/>
                </a:lnTo>
                <a:lnTo>
                  <a:pt x="3585" y="11981"/>
                </a:lnTo>
                <a:lnTo>
                  <a:pt x="3680" y="11415"/>
                </a:lnTo>
                <a:lnTo>
                  <a:pt x="3680" y="11698"/>
                </a:lnTo>
                <a:lnTo>
                  <a:pt x="3774" y="11132"/>
                </a:lnTo>
                <a:lnTo>
                  <a:pt x="3868" y="10660"/>
                </a:lnTo>
                <a:lnTo>
                  <a:pt x="3774" y="10094"/>
                </a:lnTo>
                <a:lnTo>
                  <a:pt x="3680" y="9623"/>
                </a:lnTo>
                <a:lnTo>
                  <a:pt x="3774" y="9434"/>
                </a:lnTo>
                <a:lnTo>
                  <a:pt x="3868" y="9245"/>
                </a:lnTo>
                <a:lnTo>
                  <a:pt x="4057" y="8491"/>
                </a:lnTo>
                <a:lnTo>
                  <a:pt x="4340" y="6321"/>
                </a:lnTo>
                <a:lnTo>
                  <a:pt x="4623" y="2264"/>
                </a:lnTo>
                <a:lnTo>
                  <a:pt x="3491" y="7170"/>
                </a:lnTo>
                <a:lnTo>
                  <a:pt x="2925" y="9906"/>
                </a:lnTo>
                <a:lnTo>
                  <a:pt x="2359" y="12736"/>
                </a:lnTo>
                <a:lnTo>
                  <a:pt x="1982" y="15377"/>
                </a:lnTo>
                <a:lnTo>
                  <a:pt x="1699" y="17830"/>
                </a:lnTo>
                <a:lnTo>
                  <a:pt x="1510" y="19905"/>
                </a:lnTo>
                <a:lnTo>
                  <a:pt x="1604" y="20754"/>
                </a:lnTo>
                <a:lnTo>
                  <a:pt x="1699" y="21509"/>
                </a:lnTo>
                <a:lnTo>
                  <a:pt x="1321" y="22453"/>
                </a:lnTo>
                <a:lnTo>
                  <a:pt x="1133" y="23585"/>
                </a:lnTo>
                <a:lnTo>
                  <a:pt x="1038" y="24905"/>
                </a:lnTo>
                <a:lnTo>
                  <a:pt x="1038" y="26226"/>
                </a:lnTo>
                <a:lnTo>
                  <a:pt x="1038" y="28962"/>
                </a:lnTo>
                <a:lnTo>
                  <a:pt x="1038" y="31415"/>
                </a:lnTo>
                <a:lnTo>
                  <a:pt x="661" y="40188"/>
                </a:lnTo>
                <a:lnTo>
                  <a:pt x="472" y="44999"/>
                </a:lnTo>
                <a:lnTo>
                  <a:pt x="378" y="49622"/>
                </a:lnTo>
                <a:lnTo>
                  <a:pt x="472" y="51603"/>
                </a:lnTo>
                <a:lnTo>
                  <a:pt x="378" y="53961"/>
                </a:lnTo>
                <a:lnTo>
                  <a:pt x="189" y="53301"/>
                </a:lnTo>
                <a:lnTo>
                  <a:pt x="95" y="52641"/>
                </a:lnTo>
                <a:lnTo>
                  <a:pt x="189" y="53867"/>
                </a:lnTo>
                <a:lnTo>
                  <a:pt x="189" y="55093"/>
                </a:lnTo>
                <a:lnTo>
                  <a:pt x="378" y="55188"/>
                </a:lnTo>
                <a:lnTo>
                  <a:pt x="284" y="56508"/>
                </a:lnTo>
                <a:lnTo>
                  <a:pt x="95" y="54905"/>
                </a:lnTo>
                <a:lnTo>
                  <a:pt x="1" y="58489"/>
                </a:lnTo>
                <a:lnTo>
                  <a:pt x="1" y="62357"/>
                </a:lnTo>
                <a:lnTo>
                  <a:pt x="6038" y="61886"/>
                </a:lnTo>
                <a:lnTo>
                  <a:pt x="8963" y="61697"/>
                </a:lnTo>
                <a:lnTo>
                  <a:pt x="11698" y="61603"/>
                </a:lnTo>
                <a:lnTo>
                  <a:pt x="11698" y="61414"/>
                </a:lnTo>
                <a:lnTo>
                  <a:pt x="11887" y="61225"/>
                </a:lnTo>
                <a:lnTo>
                  <a:pt x="12264" y="61225"/>
                </a:lnTo>
                <a:lnTo>
                  <a:pt x="12548" y="61320"/>
                </a:lnTo>
                <a:lnTo>
                  <a:pt x="12736" y="61414"/>
                </a:lnTo>
                <a:lnTo>
                  <a:pt x="12642" y="61320"/>
                </a:lnTo>
                <a:lnTo>
                  <a:pt x="13302" y="61508"/>
                </a:lnTo>
                <a:lnTo>
                  <a:pt x="13302" y="61508"/>
                </a:lnTo>
                <a:lnTo>
                  <a:pt x="12736" y="61414"/>
                </a:lnTo>
                <a:lnTo>
                  <a:pt x="13019" y="61508"/>
                </a:lnTo>
                <a:lnTo>
                  <a:pt x="12736" y="61603"/>
                </a:lnTo>
                <a:lnTo>
                  <a:pt x="12831" y="61697"/>
                </a:lnTo>
                <a:lnTo>
                  <a:pt x="14246" y="61508"/>
                </a:lnTo>
                <a:lnTo>
                  <a:pt x="13491" y="61508"/>
                </a:lnTo>
                <a:lnTo>
                  <a:pt x="14717" y="61225"/>
                </a:lnTo>
                <a:lnTo>
                  <a:pt x="16038" y="61131"/>
                </a:lnTo>
                <a:lnTo>
                  <a:pt x="18962" y="61131"/>
                </a:lnTo>
                <a:lnTo>
                  <a:pt x="19151" y="61225"/>
                </a:lnTo>
                <a:lnTo>
                  <a:pt x="19623" y="61320"/>
                </a:lnTo>
                <a:lnTo>
                  <a:pt x="21227" y="61320"/>
                </a:lnTo>
                <a:lnTo>
                  <a:pt x="23302" y="61225"/>
                </a:lnTo>
                <a:lnTo>
                  <a:pt x="24245" y="61131"/>
                </a:lnTo>
                <a:lnTo>
                  <a:pt x="25094" y="60942"/>
                </a:lnTo>
                <a:lnTo>
                  <a:pt x="28868" y="60848"/>
                </a:lnTo>
                <a:lnTo>
                  <a:pt x="32642" y="60659"/>
                </a:lnTo>
                <a:lnTo>
                  <a:pt x="36415" y="60376"/>
                </a:lnTo>
                <a:lnTo>
                  <a:pt x="40283" y="60093"/>
                </a:lnTo>
                <a:lnTo>
                  <a:pt x="47830" y="59339"/>
                </a:lnTo>
                <a:lnTo>
                  <a:pt x="55377" y="58678"/>
                </a:lnTo>
                <a:lnTo>
                  <a:pt x="61037" y="58678"/>
                </a:lnTo>
                <a:lnTo>
                  <a:pt x="62264" y="58584"/>
                </a:lnTo>
                <a:lnTo>
                  <a:pt x="63207" y="58395"/>
                </a:lnTo>
                <a:lnTo>
                  <a:pt x="63490" y="58206"/>
                </a:lnTo>
                <a:lnTo>
                  <a:pt x="63773" y="58018"/>
                </a:lnTo>
                <a:lnTo>
                  <a:pt x="63962" y="57735"/>
                </a:lnTo>
                <a:lnTo>
                  <a:pt x="64150" y="57357"/>
                </a:lnTo>
                <a:lnTo>
                  <a:pt x="64339" y="56225"/>
                </a:lnTo>
                <a:lnTo>
                  <a:pt x="64528" y="54716"/>
                </a:lnTo>
                <a:lnTo>
                  <a:pt x="64528" y="53018"/>
                </a:lnTo>
                <a:lnTo>
                  <a:pt x="64622" y="49810"/>
                </a:lnTo>
                <a:lnTo>
                  <a:pt x="64622" y="47546"/>
                </a:lnTo>
                <a:lnTo>
                  <a:pt x="64905" y="40848"/>
                </a:lnTo>
                <a:lnTo>
                  <a:pt x="64999" y="36320"/>
                </a:lnTo>
                <a:lnTo>
                  <a:pt x="65094" y="33301"/>
                </a:lnTo>
                <a:lnTo>
                  <a:pt x="65188" y="33396"/>
                </a:lnTo>
                <a:lnTo>
                  <a:pt x="65188" y="31603"/>
                </a:lnTo>
                <a:lnTo>
                  <a:pt x="65188" y="29811"/>
                </a:lnTo>
                <a:lnTo>
                  <a:pt x="65094" y="30660"/>
                </a:lnTo>
                <a:lnTo>
                  <a:pt x="64905" y="28301"/>
                </a:lnTo>
                <a:lnTo>
                  <a:pt x="64811" y="25849"/>
                </a:lnTo>
                <a:lnTo>
                  <a:pt x="64716" y="23302"/>
                </a:lnTo>
                <a:lnTo>
                  <a:pt x="64622" y="20849"/>
                </a:lnTo>
                <a:lnTo>
                  <a:pt x="64811" y="22075"/>
                </a:lnTo>
                <a:lnTo>
                  <a:pt x="64811" y="20754"/>
                </a:lnTo>
                <a:lnTo>
                  <a:pt x="64811" y="18962"/>
                </a:lnTo>
                <a:lnTo>
                  <a:pt x="64811" y="18868"/>
                </a:lnTo>
                <a:lnTo>
                  <a:pt x="64716" y="17358"/>
                </a:lnTo>
                <a:lnTo>
                  <a:pt x="64811" y="18113"/>
                </a:lnTo>
                <a:lnTo>
                  <a:pt x="64999" y="16981"/>
                </a:lnTo>
                <a:lnTo>
                  <a:pt x="64905" y="15755"/>
                </a:lnTo>
                <a:lnTo>
                  <a:pt x="64811" y="14528"/>
                </a:lnTo>
                <a:lnTo>
                  <a:pt x="64716" y="13396"/>
                </a:lnTo>
                <a:lnTo>
                  <a:pt x="64622" y="13679"/>
                </a:lnTo>
                <a:lnTo>
                  <a:pt x="64551" y="13679"/>
                </a:lnTo>
                <a:lnTo>
                  <a:pt x="64622" y="13962"/>
                </a:lnTo>
                <a:lnTo>
                  <a:pt x="64716" y="15000"/>
                </a:lnTo>
                <a:lnTo>
                  <a:pt x="64528" y="14623"/>
                </a:lnTo>
                <a:lnTo>
                  <a:pt x="64528" y="15094"/>
                </a:lnTo>
                <a:lnTo>
                  <a:pt x="64339" y="12736"/>
                </a:lnTo>
                <a:lnTo>
                  <a:pt x="64150" y="11698"/>
                </a:lnTo>
                <a:lnTo>
                  <a:pt x="64056" y="11604"/>
                </a:lnTo>
                <a:lnTo>
                  <a:pt x="64056" y="11226"/>
                </a:lnTo>
                <a:lnTo>
                  <a:pt x="64245" y="10566"/>
                </a:lnTo>
                <a:lnTo>
                  <a:pt x="64245" y="9811"/>
                </a:lnTo>
                <a:lnTo>
                  <a:pt x="64245" y="9560"/>
                </a:lnTo>
                <a:lnTo>
                  <a:pt x="64433" y="10189"/>
                </a:lnTo>
                <a:lnTo>
                  <a:pt x="64622" y="11604"/>
                </a:lnTo>
                <a:lnTo>
                  <a:pt x="64811" y="13019"/>
                </a:lnTo>
                <a:lnTo>
                  <a:pt x="64905" y="14151"/>
                </a:lnTo>
                <a:lnTo>
                  <a:pt x="64905" y="12830"/>
                </a:lnTo>
                <a:lnTo>
                  <a:pt x="64811" y="11698"/>
                </a:lnTo>
                <a:lnTo>
                  <a:pt x="64528" y="9340"/>
                </a:lnTo>
                <a:lnTo>
                  <a:pt x="64433" y="9528"/>
                </a:lnTo>
                <a:lnTo>
                  <a:pt x="64433" y="9340"/>
                </a:lnTo>
                <a:lnTo>
                  <a:pt x="64245" y="8585"/>
                </a:lnTo>
                <a:lnTo>
                  <a:pt x="64150" y="7264"/>
                </a:lnTo>
                <a:lnTo>
                  <a:pt x="64056" y="9434"/>
                </a:lnTo>
                <a:lnTo>
                  <a:pt x="63773" y="8868"/>
                </a:lnTo>
                <a:lnTo>
                  <a:pt x="63679" y="7925"/>
                </a:lnTo>
                <a:lnTo>
                  <a:pt x="63584" y="6792"/>
                </a:lnTo>
                <a:lnTo>
                  <a:pt x="63490" y="5566"/>
                </a:lnTo>
                <a:lnTo>
                  <a:pt x="63490" y="1227"/>
                </a:lnTo>
                <a:lnTo>
                  <a:pt x="63490" y="661"/>
                </a:lnTo>
                <a:lnTo>
                  <a:pt x="63396" y="566"/>
                </a:lnTo>
                <a:lnTo>
                  <a:pt x="63207" y="378"/>
                </a:lnTo>
                <a:lnTo>
                  <a:pt x="62641" y="189"/>
                </a:lnTo>
                <a:lnTo>
                  <a:pt x="61792" y="95"/>
                </a:lnTo>
                <a:lnTo>
                  <a:pt x="6084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Chỗ dành sẵn cho Văn bản 3">
            <a:extLst>
              <a:ext uri="{FF2B5EF4-FFF2-40B4-BE49-F238E27FC236}">
                <a16:creationId xmlns:a16="http://schemas.microsoft.com/office/drawing/2014/main" id="{101DA5B9-2DE2-46C4-AEC6-2CD2D1C22509}"/>
              </a:ext>
            </a:extLst>
          </p:cNvPr>
          <p:cNvSpPr>
            <a:spLocks noGrp="1"/>
          </p:cNvSpPr>
          <p:nvPr>
            <p:ph type="body" idx="1"/>
          </p:nvPr>
        </p:nvSpPr>
        <p:spPr>
          <a:xfrm>
            <a:off x="457200" y="1045522"/>
            <a:ext cx="8295861" cy="1114582"/>
          </a:xfrm>
        </p:spPr>
        <p:txBody>
          <a:bodyPr/>
          <a:lstStyle/>
          <a:p>
            <a:r>
              <a:rPr lang="en-US">
                <a:latin typeface="Bahnschrift" panose="020B0502040204020203" pitchFamily="34" charset="0"/>
              </a:rPr>
              <a:t>Đưa nội dung, commit của bạn trong kho lưu trữ cục bộ (Local repository) lên server(Remote repository).</a:t>
            </a:r>
          </a:p>
        </p:txBody>
      </p:sp>
      <p:pic>
        <p:nvPicPr>
          <p:cNvPr id="9" name="Hình ảnh 8">
            <a:extLst>
              <a:ext uri="{FF2B5EF4-FFF2-40B4-BE49-F238E27FC236}">
                <a16:creationId xmlns:a16="http://schemas.microsoft.com/office/drawing/2014/main" id="{F359AE73-61D7-4957-B749-09D4A00A5541}"/>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7200"/>
                    </a14:imgEffect>
                  </a14:imgLayer>
                </a14:imgProps>
              </a:ext>
            </a:extLst>
          </a:blip>
          <a:stretch>
            <a:fillRect/>
          </a:stretch>
        </p:blipFill>
        <p:spPr>
          <a:xfrm>
            <a:off x="2323074" y="1988105"/>
            <a:ext cx="4477531" cy="2844870"/>
          </a:xfrm>
          <a:prstGeom prst="rect">
            <a:avLst/>
          </a:prstGeom>
          <a:ln>
            <a:noFill/>
          </a:ln>
          <a:effectLst>
            <a:softEdge rad="112500"/>
          </a:effectLst>
        </p:spPr>
      </p:pic>
    </p:spTree>
    <p:extLst>
      <p:ext uri="{BB962C8B-B14F-4D97-AF65-F5344CB8AC3E}">
        <p14:creationId xmlns:p14="http://schemas.microsoft.com/office/powerpoint/2010/main" val="31370801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6"/>
          <p:cNvSpPr txBox="1">
            <a:spLocks noGrp="1"/>
          </p:cNvSpPr>
          <p:nvPr>
            <p:ph type="title"/>
          </p:nvPr>
        </p:nvSpPr>
        <p:spPr>
          <a:xfrm>
            <a:off x="0" y="248385"/>
            <a:ext cx="9156000" cy="54864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t>Fecth &amp; pull</a:t>
            </a:r>
            <a:endParaRPr/>
          </a:p>
        </p:txBody>
      </p:sp>
      <p:sp>
        <p:nvSpPr>
          <p:cNvPr id="99" name="Google Shape;99;p16"/>
          <p:cNvSpPr txBox="1">
            <a:spLocks noGrp="1"/>
          </p:cNvSpPr>
          <p:nvPr>
            <p:ph type="sldNum" idx="12"/>
          </p:nvPr>
        </p:nvSpPr>
        <p:spPr>
          <a:xfrm>
            <a:off x="4297650" y="4832975"/>
            <a:ext cx="548700" cy="310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17</a:t>
            </a:fld>
            <a:endParaRPr/>
          </a:p>
        </p:txBody>
      </p:sp>
      <p:sp>
        <p:nvSpPr>
          <p:cNvPr id="7" name="Google Shape;641;p46">
            <a:extLst>
              <a:ext uri="{FF2B5EF4-FFF2-40B4-BE49-F238E27FC236}">
                <a16:creationId xmlns:a16="http://schemas.microsoft.com/office/drawing/2014/main" id="{954D26B0-8724-43D3-8434-A6B8CF129E1F}"/>
              </a:ext>
            </a:extLst>
          </p:cNvPr>
          <p:cNvSpPr/>
          <p:nvPr/>
        </p:nvSpPr>
        <p:spPr>
          <a:xfrm>
            <a:off x="3306417" y="179215"/>
            <a:ext cx="2458279" cy="725025"/>
          </a:xfrm>
          <a:custGeom>
            <a:avLst/>
            <a:gdLst/>
            <a:ahLst/>
            <a:cxnLst/>
            <a:rect l="l" t="t" r="r" b="b"/>
            <a:pathLst>
              <a:path w="65189" h="62358" extrusionOk="0">
                <a:moveTo>
                  <a:pt x="40283" y="1525"/>
                </a:moveTo>
                <a:lnTo>
                  <a:pt x="40000" y="1541"/>
                </a:lnTo>
                <a:lnTo>
                  <a:pt x="40000" y="1541"/>
                </a:lnTo>
                <a:lnTo>
                  <a:pt x="39811" y="1604"/>
                </a:lnTo>
                <a:lnTo>
                  <a:pt x="40283" y="1525"/>
                </a:lnTo>
                <a:close/>
                <a:moveTo>
                  <a:pt x="22547" y="1793"/>
                </a:moveTo>
                <a:lnTo>
                  <a:pt x="22359" y="1887"/>
                </a:lnTo>
                <a:lnTo>
                  <a:pt x="21981" y="2359"/>
                </a:lnTo>
                <a:lnTo>
                  <a:pt x="24057" y="1981"/>
                </a:lnTo>
                <a:lnTo>
                  <a:pt x="23208" y="2076"/>
                </a:lnTo>
                <a:lnTo>
                  <a:pt x="22925" y="1981"/>
                </a:lnTo>
                <a:lnTo>
                  <a:pt x="22642" y="1887"/>
                </a:lnTo>
                <a:lnTo>
                  <a:pt x="22642" y="1793"/>
                </a:lnTo>
                <a:close/>
                <a:moveTo>
                  <a:pt x="64528" y="13585"/>
                </a:moveTo>
                <a:lnTo>
                  <a:pt x="64528" y="13679"/>
                </a:lnTo>
                <a:lnTo>
                  <a:pt x="64551" y="13679"/>
                </a:lnTo>
                <a:lnTo>
                  <a:pt x="64528" y="13585"/>
                </a:lnTo>
                <a:close/>
                <a:moveTo>
                  <a:pt x="33868" y="58678"/>
                </a:moveTo>
                <a:lnTo>
                  <a:pt x="34057" y="58772"/>
                </a:lnTo>
                <a:lnTo>
                  <a:pt x="34057" y="58772"/>
                </a:lnTo>
                <a:lnTo>
                  <a:pt x="33962" y="58678"/>
                </a:lnTo>
                <a:close/>
                <a:moveTo>
                  <a:pt x="30849" y="58678"/>
                </a:moveTo>
                <a:lnTo>
                  <a:pt x="30943" y="58772"/>
                </a:lnTo>
                <a:lnTo>
                  <a:pt x="30283" y="58867"/>
                </a:lnTo>
                <a:lnTo>
                  <a:pt x="30472" y="58772"/>
                </a:lnTo>
                <a:lnTo>
                  <a:pt x="30849" y="58678"/>
                </a:lnTo>
                <a:close/>
                <a:moveTo>
                  <a:pt x="32264" y="59056"/>
                </a:moveTo>
                <a:lnTo>
                  <a:pt x="33113" y="59244"/>
                </a:lnTo>
                <a:lnTo>
                  <a:pt x="31698" y="59339"/>
                </a:lnTo>
                <a:lnTo>
                  <a:pt x="31415" y="59339"/>
                </a:lnTo>
                <a:lnTo>
                  <a:pt x="32264" y="59056"/>
                </a:lnTo>
                <a:close/>
                <a:moveTo>
                  <a:pt x="60849" y="0"/>
                </a:moveTo>
                <a:lnTo>
                  <a:pt x="58679" y="95"/>
                </a:lnTo>
                <a:lnTo>
                  <a:pt x="56792" y="189"/>
                </a:lnTo>
                <a:lnTo>
                  <a:pt x="58584" y="378"/>
                </a:lnTo>
                <a:lnTo>
                  <a:pt x="58301" y="189"/>
                </a:lnTo>
                <a:lnTo>
                  <a:pt x="59151" y="378"/>
                </a:lnTo>
                <a:lnTo>
                  <a:pt x="58679" y="472"/>
                </a:lnTo>
                <a:lnTo>
                  <a:pt x="58018" y="472"/>
                </a:lnTo>
                <a:lnTo>
                  <a:pt x="56792" y="283"/>
                </a:lnTo>
                <a:lnTo>
                  <a:pt x="55943" y="283"/>
                </a:lnTo>
                <a:lnTo>
                  <a:pt x="54528" y="378"/>
                </a:lnTo>
                <a:lnTo>
                  <a:pt x="50660" y="378"/>
                </a:lnTo>
                <a:lnTo>
                  <a:pt x="48585" y="472"/>
                </a:lnTo>
                <a:lnTo>
                  <a:pt x="46226" y="472"/>
                </a:lnTo>
                <a:lnTo>
                  <a:pt x="43868" y="283"/>
                </a:lnTo>
                <a:lnTo>
                  <a:pt x="44056" y="472"/>
                </a:lnTo>
                <a:lnTo>
                  <a:pt x="44339" y="472"/>
                </a:lnTo>
                <a:lnTo>
                  <a:pt x="43396" y="661"/>
                </a:lnTo>
                <a:lnTo>
                  <a:pt x="42170" y="849"/>
                </a:lnTo>
                <a:lnTo>
                  <a:pt x="40849" y="755"/>
                </a:lnTo>
                <a:lnTo>
                  <a:pt x="40377" y="661"/>
                </a:lnTo>
                <a:lnTo>
                  <a:pt x="39906" y="566"/>
                </a:lnTo>
                <a:lnTo>
                  <a:pt x="39717" y="566"/>
                </a:lnTo>
                <a:lnTo>
                  <a:pt x="38207" y="661"/>
                </a:lnTo>
                <a:lnTo>
                  <a:pt x="36509" y="944"/>
                </a:lnTo>
                <a:lnTo>
                  <a:pt x="34906" y="1132"/>
                </a:lnTo>
                <a:lnTo>
                  <a:pt x="33585" y="1132"/>
                </a:lnTo>
                <a:lnTo>
                  <a:pt x="33962" y="1038"/>
                </a:lnTo>
                <a:lnTo>
                  <a:pt x="33774" y="944"/>
                </a:lnTo>
                <a:lnTo>
                  <a:pt x="33396" y="944"/>
                </a:lnTo>
                <a:lnTo>
                  <a:pt x="32453" y="1038"/>
                </a:lnTo>
                <a:lnTo>
                  <a:pt x="30283" y="1321"/>
                </a:lnTo>
                <a:lnTo>
                  <a:pt x="30472" y="1415"/>
                </a:lnTo>
                <a:lnTo>
                  <a:pt x="30566" y="1510"/>
                </a:lnTo>
                <a:lnTo>
                  <a:pt x="29151" y="1604"/>
                </a:lnTo>
                <a:lnTo>
                  <a:pt x="29057" y="1698"/>
                </a:lnTo>
                <a:lnTo>
                  <a:pt x="29717" y="1698"/>
                </a:lnTo>
                <a:lnTo>
                  <a:pt x="28208" y="1793"/>
                </a:lnTo>
                <a:lnTo>
                  <a:pt x="27547" y="1793"/>
                </a:lnTo>
                <a:lnTo>
                  <a:pt x="27642" y="1698"/>
                </a:lnTo>
                <a:lnTo>
                  <a:pt x="28585" y="1510"/>
                </a:lnTo>
                <a:lnTo>
                  <a:pt x="27736" y="1604"/>
                </a:lnTo>
                <a:lnTo>
                  <a:pt x="26887" y="1698"/>
                </a:lnTo>
                <a:lnTo>
                  <a:pt x="26038" y="1698"/>
                </a:lnTo>
                <a:lnTo>
                  <a:pt x="25189" y="1793"/>
                </a:lnTo>
                <a:lnTo>
                  <a:pt x="25189" y="1793"/>
                </a:lnTo>
                <a:lnTo>
                  <a:pt x="25755" y="1698"/>
                </a:lnTo>
                <a:lnTo>
                  <a:pt x="24906" y="1793"/>
                </a:lnTo>
                <a:lnTo>
                  <a:pt x="24057" y="1981"/>
                </a:lnTo>
                <a:lnTo>
                  <a:pt x="25094" y="1887"/>
                </a:lnTo>
                <a:lnTo>
                  <a:pt x="26132" y="1981"/>
                </a:lnTo>
                <a:lnTo>
                  <a:pt x="24906" y="2264"/>
                </a:lnTo>
                <a:lnTo>
                  <a:pt x="23585" y="2359"/>
                </a:lnTo>
                <a:lnTo>
                  <a:pt x="23585" y="2453"/>
                </a:lnTo>
                <a:lnTo>
                  <a:pt x="23585" y="2547"/>
                </a:lnTo>
                <a:lnTo>
                  <a:pt x="25566" y="2359"/>
                </a:lnTo>
                <a:lnTo>
                  <a:pt x="27547" y="2264"/>
                </a:lnTo>
                <a:lnTo>
                  <a:pt x="29434" y="1981"/>
                </a:lnTo>
                <a:lnTo>
                  <a:pt x="30377" y="1793"/>
                </a:lnTo>
                <a:lnTo>
                  <a:pt x="31321" y="1604"/>
                </a:lnTo>
                <a:lnTo>
                  <a:pt x="30472" y="1887"/>
                </a:lnTo>
                <a:lnTo>
                  <a:pt x="30660" y="1981"/>
                </a:lnTo>
                <a:lnTo>
                  <a:pt x="31038" y="2076"/>
                </a:lnTo>
                <a:lnTo>
                  <a:pt x="31981" y="2170"/>
                </a:lnTo>
                <a:lnTo>
                  <a:pt x="33302" y="2170"/>
                </a:lnTo>
                <a:lnTo>
                  <a:pt x="34717" y="2076"/>
                </a:lnTo>
                <a:lnTo>
                  <a:pt x="37075" y="1887"/>
                </a:lnTo>
                <a:lnTo>
                  <a:pt x="37830" y="1793"/>
                </a:lnTo>
                <a:lnTo>
                  <a:pt x="37924" y="1698"/>
                </a:lnTo>
                <a:lnTo>
                  <a:pt x="38868" y="1604"/>
                </a:lnTo>
                <a:lnTo>
                  <a:pt x="38962" y="1510"/>
                </a:lnTo>
                <a:lnTo>
                  <a:pt x="38868" y="1510"/>
                </a:lnTo>
                <a:lnTo>
                  <a:pt x="38113" y="1415"/>
                </a:lnTo>
                <a:lnTo>
                  <a:pt x="40000" y="1510"/>
                </a:lnTo>
                <a:lnTo>
                  <a:pt x="38868" y="1604"/>
                </a:lnTo>
                <a:lnTo>
                  <a:pt x="40000" y="1541"/>
                </a:lnTo>
                <a:lnTo>
                  <a:pt x="40000" y="1541"/>
                </a:lnTo>
                <a:lnTo>
                  <a:pt x="40094" y="1510"/>
                </a:lnTo>
                <a:lnTo>
                  <a:pt x="40377" y="1510"/>
                </a:lnTo>
                <a:lnTo>
                  <a:pt x="40283" y="1525"/>
                </a:lnTo>
                <a:lnTo>
                  <a:pt x="40283" y="1525"/>
                </a:lnTo>
                <a:lnTo>
                  <a:pt x="40566" y="1510"/>
                </a:lnTo>
                <a:lnTo>
                  <a:pt x="41509" y="1604"/>
                </a:lnTo>
                <a:lnTo>
                  <a:pt x="44151" y="1415"/>
                </a:lnTo>
                <a:lnTo>
                  <a:pt x="45000" y="1321"/>
                </a:lnTo>
                <a:lnTo>
                  <a:pt x="44434" y="1321"/>
                </a:lnTo>
                <a:lnTo>
                  <a:pt x="45188" y="1132"/>
                </a:lnTo>
                <a:lnTo>
                  <a:pt x="45660" y="1227"/>
                </a:lnTo>
                <a:lnTo>
                  <a:pt x="45755" y="1227"/>
                </a:lnTo>
                <a:lnTo>
                  <a:pt x="45755" y="1321"/>
                </a:lnTo>
                <a:lnTo>
                  <a:pt x="45377" y="1321"/>
                </a:lnTo>
                <a:lnTo>
                  <a:pt x="46038" y="1415"/>
                </a:lnTo>
                <a:lnTo>
                  <a:pt x="46792" y="1321"/>
                </a:lnTo>
                <a:lnTo>
                  <a:pt x="46792" y="1227"/>
                </a:lnTo>
                <a:lnTo>
                  <a:pt x="46981" y="1321"/>
                </a:lnTo>
                <a:lnTo>
                  <a:pt x="47547" y="1321"/>
                </a:lnTo>
                <a:lnTo>
                  <a:pt x="47358" y="1510"/>
                </a:lnTo>
                <a:lnTo>
                  <a:pt x="46981" y="1510"/>
                </a:lnTo>
                <a:lnTo>
                  <a:pt x="46792" y="1415"/>
                </a:lnTo>
                <a:lnTo>
                  <a:pt x="43868" y="1698"/>
                </a:lnTo>
                <a:lnTo>
                  <a:pt x="45566" y="1698"/>
                </a:lnTo>
                <a:lnTo>
                  <a:pt x="47264" y="1604"/>
                </a:lnTo>
                <a:lnTo>
                  <a:pt x="50566" y="1321"/>
                </a:lnTo>
                <a:lnTo>
                  <a:pt x="52169" y="1227"/>
                </a:lnTo>
                <a:lnTo>
                  <a:pt x="55471" y="1227"/>
                </a:lnTo>
                <a:lnTo>
                  <a:pt x="57075" y="1415"/>
                </a:lnTo>
                <a:lnTo>
                  <a:pt x="56603" y="1321"/>
                </a:lnTo>
                <a:lnTo>
                  <a:pt x="56509" y="1227"/>
                </a:lnTo>
                <a:lnTo>
                  <a:pt x="57264" y="1132"/>
                </a:lnTo>
                <a:lnTo>
                  <a:pt x="58396" y="1227"/>
                </a:lnTo>
                <a:lnTo>
                  <a:pt x="58773" y="1227"/>
                </a:lnTo>
                <a:lnTo>
                  <a:pt x="58962" y="1321"/>
                </a:lnTo>
                <a:lnTo>
                  <a:pt x="59905" y="1321"/>
                </a:lnTo>
                <a:lnTo>
                  <a:pt x="61037" y="1510"/>
                </a:lnTo>
                <a:lnTo>
                  <a:pt x="61603" y="1698"/>
                </a:lnTo>
                <a:lnTo>
                  <a:pt x="62075" y="1887"/>
                </a:lnTo>
                <a:lnTo>
                  <a:pt x="62452" y="2076"/>
                </a:lnTo>
                <a:lnTo>
                  <a:pt x="62547" y="2359"/>
                </a:lnTo>
                <a:lnTo>
                  <a:pt x="62641" y="4528"/>
                </a:lnTo>
                <a:lnTo>
                  <a:pt x="62641" y="8113"/>
                </a:lnTo>
                <a:lnTo>
                  <a:pt x="62547" y="17547"/>
                </a:lnTo>
                <a:lnTo>
                  <a:pt x="62547" y="22547"/>
                </a:lnTo>
                <a:lnTo>
                  <a:pt x="62641" y="27075"/>
                </a:lnTo>
                <a:lnTo>
                  <a:pt x="62830" y="30849"/>
                </a:lnTo>
                <a:lnTo>
                  <a:pt x="62924" y="32169"/>
                </a:lnTo>
                <a:lnTo>
                  <a:pt x="63113" y="33207"/>
                </a:lnTo>
                <a:lnTo>
                  <a:pt x="63113" y="34528"/>
                </a:lnTo>
                <a:lnTo>
                  <a:pt x="63207" y="35943"/>
                </a:lnTo>
                <a:lnTo>
                  <a:pt x="63207" y="36886"/>
                </a:lnTo>
                <a:lnTo>
                  <a:pt x="63113" y="38396"/>
                </a:lnTo>
                <a:lnTo>
                  <a:pt x="62830" y="42358"/>
                </a:lnTo>
                <a:lnTo>
                  <a:pt x="62547" y="46509"/>
                </a:lnTo>
                <a:lnTo>
                  <a:pt x="62452" y="48207"/>
                </a:lnTo>
                <a:lnTo>
                  <a:pt x="62547" y="49527"/>
                </a:lnTo>
                <a:lnTo>
                  <a:pt x="62547" y="51131"/>
                </a:lnTo>
                <a:lnTo>
                  <a:pt x="62547" y="52735"/>
                </a:lnTo>
                <a:lnTo>
                  <a:pt x="62358" y="53584"/>
                </a:lnTo>
                <a:lnTo>
                  <a:pt x="62264" y="54339"/>
                </a:lnTo>
                <a:lnTo>
                  <a:pt x="61981" y="55093"/>
                </a:lnTo>
                <a:lnTo>
                  <a:pt x="61603" y="55754"/>
                </a:lnTo>
                <a:lnTo>
                  <a:pt x="61792" y="55754"/>
                </a:lnTo>
                <a:lnTo>
                  <a:pt x="61886" y="55565"/>
                </a:lnTo>
                <a:lnTo>
                  <a:pt x="62169" y="55376"/>
                </a:lnTo>
                <a:lnTo>
                  <a:pt x="62264" y="55565"/>
                </a:lnTo>
                <a:lnTo>
                  <a:pt x="62169" y="55754"/>
                </a:lnTo>
                <a:lnTo>
                  <a:pt x="61981" y="56225"/>
                </a:lnTo>
                <a:lnTo>
                  <a:pt x="61792" y="56037"/>
                </a:lnTo>
                <a:lnTo>
                  <a:pt x="61509" y="55754"/>
                </a:lnTo>
                <a:lnTo>
                  <a:pt x="61603" y="55942"/>
                </a:lnTo>
                <a:lnTo>
                  <a:pt x="61509" y="55942"/>
                </a:lnTo>
                <a:lnTo>
                  <a:pt x="61603" y="56037"/>
                </a:lnTo>
                <a:lnTo>
                  <a:pt x="60094" y="56320"/>
                </a:lnTo>
                <a:lnTo>
                  <a:pt x="58773" y="56414"/>
                </a:lnTo>
                <a:lnTo>
                  <a:pt x="57547" y="56508"/>
                </a:lnTo>
                <a:lnTo>
                  <a:pt x="56415" y="56508"/>
                </a:lnTo>
                <a:lnTo>
                  <a:pt x="56698" y="56320"/>
                </a:lnTo>
                <a:lnTo>
                  <a:pt x="56698" y="56320"/>
                </a:lnTo>
                <a:lnTo>
                  <a:pt x="56037" y="56508"/>
                </a:lnTo>
                <a:lnTo>
                  <a:pt x="54811" y="56886"/>
                </a:lnTo>
                <a:lnTo>
                  <a:pt x="53679" y="57074"/>
                </a:lnTo>
                <a:lnTo>
                  <a:pt x="53868" y="56791"/>
                </a:lnTo>
                <a:lnTo>
                  <a:pt x="54245" y="56697"/>
                </a:lnTo>
                <a:lnTo>
                  <a:pt x="53019" y="56886"/>
                </a:lnTo>
                <a:lnTo>
                  <a:pt x="51698" y="56980"/>
                </a:lnTo>
                <a:lnTo>
                  <a:pt x="50943" y="57074"/>
                </a:lnTo>
                <a:lnTo>
                  <a:pt x="51132" y="57169"/>
                </a:lnTo>
                <a:lnTo>
                  <a:pt x="48962" y="57452"/>
                </a:lnTo>
                <a:lnTo>
                  <a:pt x="48962" y="57357"/>
                </a:lnTo>
                <a:lnTo>
                  <a:pt x="48019" y="57452"/>
                </a:lnTo>
                <a:lnTo>
                  <a:pt x="47641" y="57452"/>
                </a:lnTo>
                <a:lnTo>
                  <a:pt x="46604" y="57546"/>
                </a:lnTo>
                <a:lnTo>
                  <a:pt x="44717" y="57546"/>
                </a:lnTo>
                <a:lnTo>
                  <a:pt x="44339" y="57452"/>
                </a:lnTo>
                <a:lnTo>
                  <a:pt x="45000" y="57263"/>
                </a:lnTo>
                <a:lnTo>
                  <a:pt x="40000" y="57829"/>
                </a:lnTo>
                <a:lnTo>
                  <a:pt x="38019" y="58206"/>
                </a:lnTo>
                <a:lnTo>
                  <a:pt x="37547" y="58018"/>
                </a:lnTo>
                <a:lnTo>
                  <a:pt x="37075" y="58018"/>
                </a:lnTo>
                <a:lnTo>
                  <a:pt x="36698" y="58112"/>
                </a:lnTo>
                <a:lnTo>
                  <a:pt x="36415" y="58301"/>
                </a:lnTo>
                <a:lnTo>
                  <a:pt x="36038" y="58301"/>
                </a:lnTo>
                <a:lnTo>
                  <a:pt x="36038" y="58395"/>
                </a:lnTo>
                <a:lnTo>
                  <a:pt x="36321" y="58395"/>
                </a:lnTo>
                <a:lnTo>
                  <a:pt x="36132" y="58678"/>
                </a:lnTo>
                <a:lnTo>
                  <a:pt x="37075" y="58678"/>
                </a:lnTo>
                <a:lnTo>
                  <a:pt x="37830" y="58584"/>
                </a:lnTo>
                <a:lnTo>
                  <a:pt x="38585" y="58489"/>
                </a:lnTo>
                <a:lnTo>
                  <a:pt x="39434" y="58489"/>
                </a:lnTo>
                <a:lnTo>
                  <a:pt x="38585" y="58867"/>
                </a:lnTo>
                <a:lnTo>
                  <a:pt x="37358" y="59244"/>
                </a:lnTo>
                <a:lnTo>
                  <a:pt x="36792" y="59339"/>
                </a:lnTo>
                <a:lnTo>
                  <a:pt x="36226" y="59339"/>
                </a:lnTo>
                <a:lnTo>
                  <a:pt x="35755" y="59244"/>
                </a:lnTo>
                <a:lnTo>
                  <a:pt x="35566" y="59056"/>
                </a:lnTo>
                <a:lnTo>
                  <a:pt x="35472" y="58867"/>
                </a:lnTo>
                <a:lnTo>
                  <a:pt x="36509" y="58772"/>
                </a:lnTo>
                <a:lnTo>
                  <a:pt x="35377" y="58678"/>
                </a:lnTo>
                <a:lnTo>
                  <a:pt x="34151" y="58772"/>
                </a:lnTo>
                <a:lnTo>
                  <a:pt x="34057" y="58772"/>
                </a:lnTo>
                <a:lnTo>
                  <a:pt x="33208" y="58961"/>
                </a:lnTo>
                <a:lnTo>
                  <a:pt x="32264" y="59056"/>
                </a:lnTo>
                <a:lnTo>
                  <a:pt x="32264" y="59056"/>
                </a:lnTo>
                <a:lnTo>
                  <a:pt x="33113" y="58867"/>
                </a:lnTo>
                <a:lnTo>
                  <a:pt x="31887" y="58489"/>
                </a:lnTo>
                <a:lnTo>
                  <a:pt x="31132" y="58395"/>
                </a:lnTo>
                <a:lnTo>
                  <a:pt x="31038" y="58301"/>
                </a:lnTo>
                <a:lnTo>
                  <a:pt x="31132" y="58301"/>
                </a:lnTo>
                <a:lnTo>
                  <a:pt x="31509" y="58206"/>
                </a:lnTo>
                <a:lnTo>
                  <a:pt x="30660" y="58206"/>
                </a:lnTo>
                <a:lnTo>
                  <a:pt x="30283" y="58301"/>
                </a:lnTo>
                <a:lnTo>
                  <a:pt x="29906" y="58489"/>
                </a:lnTo>
                <a:lnTo>
                  <a:pt x="29151" y="58678"/>
                </a:lnTo>
                <a:lnTo>
                  <a:pt x="29340" y="58584"/>
                </a:lnTo>
                <a:lnTo>
                  <a:pt x="29434" y="58395"/>
                </a:lnTo>
                <a:lnTo>
                  <a:pt x="29434" y="58395"/>
                </a:lnTo>
                <a:lnTo>
                  <a:pt x="28585" y="58489"/>
                </a:lnTo>
                <a:lnTo>
                  <a:pt x="28491" y="58584"/>
                </a:lnTo>
                <a:lnTo>
                  <a:pt x="28396" y="58678"/>
                </a:lnTo>
                <a:lnTo>
                  <a:pt x="27736" y="58867"/>
                </a:lnTo>
                <a:lnTo>
                  <a:pt x="25660" y="59150"/>
                </a:lnTo>
                <a:lnTo>
                  <a:pt x="22170" y="59622"/>
                </a:lnTo>
                <a:lnTo>
                  <a:pt x="22359" y="59527"/>
                </a:lnTo>
                <a:lnTo>
                  <a:pt x="22359" y="59433"/>
                </a:lnTo>
                <a:lnTo>
                  <a:pt x="22264" y="59433"/>
                </a:lnTo>
                <a:lnTo>
                  <a:pt x="22453" y="59244"/>
                </a:lnTo>
                <a:lnTo>
                  <a:pt x="22453" y="59056"/>
                </a:lnTo>
                <a:lnTo>
                  <a:pt x="21132" y="59339"/>
                </a:lnTo>
                <a:lnTo>
                  <a:pt x="19246" y="59716"/>
                </a:lnTo>
                <a:lnTo>
                  <a:pt x="18208" y="59810"/>
                </a:lnTo>
                <a:lnTo>
                  <a:pt x="17264" y="59905"/>
                </a:lnTo>
                <a:lnTo>
                  <a:pt x="16415" y="59905"/>
                </a:lnTo>
                <a:lnTo>
                  <a:pt x="15849" y="59810"/>
                </a:lnTo>
                <a:lnTo>
                  <a:pt x="14246" y="59810"/>
                </a:lnTo>
                <a:lnTo>
                  <a:pt x="11981" y="59999"/>
                </a:lnTo>
                <a:lnTo>
                  <a:pt x="11981" y="59999"/>
                </a:lnTo>
                <a:lnTo>
                  <a:pt x="12359" y="59905"/>
                </a:lnTo>
                <a:lnTo>
                  <a:pt x="12736" y="59716"/>
                </a:lnTo>
                <a:lnTo>
                  <a:pt x="11415" y="59905"/>
                </a:lnTo>
                <a:lnTo>
                  <a:pt x="10000" y="60093"/>
                </a:lnTo>
                <a:lnTo>
                  <a:pt x="7076" y="60188"/>
                </a:lnTo>
                <a:lnTo>
                  <a:pt x="4151" y="60376"/>
                </a:lnTo>
                <a:lnTo>
                  <a:pt x="2831" y="60471"/>
                </a:lnTo>
                <a:lnTo>
                  <a:pt x="1604" y="60659"/>
                </a:lnTo>
                <a:lnTo>
                  <a:pt x="1227" y="59244"/>
                </a:lnTo>
                <a:lnTo>
                  <a:pt x="1038" y="57735"/>
                </a:lnTo>
                <a:lnTo>
                  <a:pt x="850" y="56131"/>
                </a:lnTo>
                <a:lnTo>
                  <a:pt x="755" y="54433"/>
                </a:lnTo>
                <a:lnTo>
                  <a:pt x="755" y="52735"/>
                </a:lnTo>
                <a:lnTo>
                  <a:pt x="755" y="50942"/>
                </a:lnTo>
                <a:lnTo>
                  <a:pt x="1038" y="47263"/>
                </a:lnTo>
                <a:lnTo>
                  <a:pt x="1321" y="43678"/>
                </a:lnTo>
                <a:lnTo>
                  <a:pt x="1699" y="39999"/>
                </a:lnTo>
                <a:lnTo>
                  <a:pt x="2453" y="33301"/>
                </a:lnTo>
                <a:lnTo>
                  <a:pt x="2548" y="33962"/>
                </a:lnTo>
                <a:lnTo>
                  <a:pt x="2642" y="34622"/>
                </a:lnTo>
                <a:lnTo>
                  <a:pt x="2642" y="33018"/>
                </a:lnTo>
                <a:lnTo>
                  <a:pt x="2551" y="32287"/>
                </a:lnTo>
                <a:lnTo>
                  <a:pt x="2642" y="30000"/>
                </a:lnTo>
                <a:lnTo>
                  <a:pt x="2453" y="30377"/>
                </a:lnTo>
                <a:lnTo>
                  <a:pt x="2453" y="29245"/>
                </a:lnTo>
                <a:lnTo>
                  <a:pt x="2453" y="27830"/>
                </a:lnTo>
                <a:lnTo>
                  <a:pt x="2642" y="28301"/>
                </a:lnTo>
                <a:lnTo>
                  <a:pt x="2736" y="28018"/>
                </a:lnTo>
                <a:lnTo>
                  <a:pt x="2831" y="28018"/>
                </a:lnTo>
                <a:lnTo>
                  <a:pt x="2925" y="28207"/>
                </a:lnTo>
                <a:lnTo>
                  <a:pt x="3019" y="26415"/>
                </a:lnTo>
                <a:lnTo>
                  <a:pt x="3019" y="24811"/>
                </a:lnTo>
                <a:lnTo>
                  <a:pt x="3019" y="23113"/>
                </a:lnTo>
                <a:lnTo>
                  <a:pt x="3019" y="22170"/>
                </a:lnTo>
                <a:lnTo>
                  <a:pt x="3208" y="21320"/>
                </a:lnTo>
                <a:lnTo>
                  <a:pt x="3302" y="19528"/>
                </a:lnTo>
                <a:lnTo>
                  <a:pt x="3302" y="17641"/>
                </a:lnTo>
                <a:lnTo>
                  <a:pt x="3302" y="16887"/>
                </a:lnTo>
                <a:lnTo>
                  <a:pt x="3208" y="16321"/>
                </a:lnTo>
                <a:lnTo>
                  <a:pt x="3397" y="16415"/>
                </a:lnTo>
                <a:lnTo>
                  <a:pt x="3585" y="11981"/>
                </a:lnTo>
                <a:lnTo>
                  <a:pt x="3680" y="11415"/>
                </a:lnTo>
                <a:lnTo>
                  <a:pt x="3680" y="11698"/>
                </a:lnTo>
                <a:lnTo>
                  <a:pt x="3774" y="11132"/>
                </a:lnTo>
                <a:lnTo>
                  <a:pt x="3868" y="10660"/>
                </a:lnTo>
                <a:lnTo>
                  <a:pt x="3774" y="10094"/>
                </a:lnTo>
                <a:lnTo>
                  <a:pt x="3680" y="9623"/>
                </a:lnTo>
                <a:lnTo>
                  <a:pt x="3774" y="9434"/>
                </a:lnTo>
                <a:lnTo>
                  <a:pt x="3868" y="9245"/>
                </a:lnTo>
                <a:lnTo>
                  <a:pt x="4057" y="8491"/>
                </a:lnTo>
                <a:lnTo>
                  <a:pt x="4340" y="6321"/>
                </a:lnTo>
                <a:lnTo>
                  <a:pt x="4623" y="2264"/>
                </a:lnTo>
                <a:lnTo>
                  <a:pt x="3491" y="7170"/>
                </a:lnTo>
                <a:lnTo>
                  <a:pt x="2925" y="9906"/>
                </a:lnTo>
                <a:lnTo>
                  <a:pt x="2359" y="12736"/>
                </a:lnTo>
                <a:lnTo>
                  <a:pt x="1982" y="15377"/>
                </a:lnTo>
                <a:lnTo>
                  <a:pt x="1699" y="17830"/>
                </a:lnTo>
                <a:lnTo>
                  <a:pt x="1510" y="19905"/>
                </a:lnTo>
                <a:lnTo>
                  <a:pt x="1604" y="20754"/>
                </a:lnTo>
                <a:lnTo>
                  <a:pt x="1699" y="21509"/>
                </a:lnTo>
                <a:lnTo>
                  <a:pt x="1321" y="22453"/>
                </a:lnTo>
                <a:lnTo>
                  <a:pt x="1133" y="23585"/>
                </a:lnTo>
                <a:lnTo>
                  <a:pt x="1038" y="24905"/>
                </a:lnTo>
                <a:lnTo>
                  <a:pt x="1038" y="26226"/>
                </a:lnTo>
                <a:lnTo>
                  <a:pt x="1038" y="28962"/>
                </a:lnTo>
                <a:lnTo>
                  <a:pt x="1038" y="31415"/>
                </a:lnTo>
                <a:lnTo>
                  <a:pt x="661" y="40188"/>
                </a:lnTo>
                <a:lnTo>
                  <a:pt x="472" y="44999"/>
                </a:lnTo>
                <a:lnTo>
                  <a:pt x="378" y="49622"/>
                </a:lnTo>
                <a:lnTo>
                  <a:pt x="472" y="51603"/>
                </a:lnTo>
                <a:lnTo>
                  <a:pt x="378" y="53961"/>
                </a:lnTo>
                <a:lnTo>
                  <a:pt x="189" y="53301"/>
                </a:lnTo>
                <a:lnTo>
                  <a:pt x="95" y="52641"/>
                </a:lnTo>
                <a:lnTo>
                  <a:pt x="189" y="53867"/>
                </a:lnTo>
                <a:lnTo>
                  <a:pt x="189" y="55093"/>
                </a:lnTo>
                <a:lnTo>
                  <a:pt x="378" y="55188"/>
                </a:lnTo>
                <a:lnTo>
                  <a:pt x="284" y="56508"/>
                </a:lnTo>
                <a:lnTo>
                  <a:pt x="95" y="54905"/>
                </a:lnTo>
                <a:lnTo>
                  <a:pt x="1" y="58489"/>
                </a:lnTo>
                <a:lnTo>
                  <a:pt x="1" y="62357"/>
                </a:lnTo>
                <a:lnTo>
                  <a:pt x="6038" y="61886"/>
                </a:lnTo>
                <a:lnTo>
                  <a:pt x="8963" y="61697"/>
                </a:lnTo>
                <a:lnTo>
                  <a:pt x="11698" y="61603"/>
                </a:lnTo>
                <a:lnTo>
                  <a:pt x="11698" y="61414"/>
                </a:lnTo>
                <a:lnTo>
                  <a:pt x="11887" y="61225"/>
                </a:lnTo>
                <a:lnTo>
                  <a:pt x="12264" y="61225"/>
                </a:lnTo>
                <a:lnTo>
                  <a:pt x="12548" y="61320"/>
                </a:lnTo>
                <a:lnTo>
                  <a:pt x="12736" y="61414"/>
                </a:lnTo>
                <a:lnTo>
                  <a:pt x="12642" y="61320"/>
                </a:lnTo>
                <a:lnTo>
                  <a:pt x="13302" y="61508"/>
                </a:lnTo>
                <a:lnTo>
                  <a:pt x="13302" y="61508"/>
                </a:lnTo>
                <a:lnTo>
                  <a:pt x="12736" y="61414"/>
                </a:lnTo>
                <a:lnTo>
                  <a:pt x="13019" y="61508"/>
                </a:lnTo>
                <a:lnTo>
                  <a:pt x="12736" y="61603"/>
                </a:lnTo>
                <a:lnTo>
                  <a:pt x="12831" y="61697"/>
                </a:lnTo>
                <a:lnTo>
                  <a:pt x="14246" y="61508"/>
                </a:lnTo>
                <a:lnTo>
                  <a:pt x="13491" y="61508"/>
                </a:lnTo>
                <a:lnTo>
                  <a:pt x="14717" y="61225"/>
                </a:lnTo>
                <a:lnTo>
                  <a:pt x="16038" y="61131"/>
                </a:lnTo>
                <a:lnTo>
                  <a:pt x="18962" y="61131"/>
                </a:lnTo>
                <a:lnTo>
                  <a:pt x="19151" y="61225"/>
                </a:lnTo>
                <a:lnTo>
                  <a:pt x="19623" y="61320"/>
                </a:lnTo>
                <a:lnTo>
                  <a:pt x="21227" y="61320"/>
                </a:lnTo>
                <a:lnTo>
                  <a:pt x="23302" y="61225"/>
                </a:lnTo>
                <a:lnTo>
                  <a:pt x="24245" y="61131"/>
                </a:lnTo>
                <a:lnTo>
                  <a:pt x="25094" y="60942"/>
                </a:lnTo>
                <a:lnTo>
                  <a:pt x="28868" y="60848"/>
                </a:lnTo>
                <a:lnTo>
                  <a:pt x="32642" y="60659"/>
                </a:lnTo>
                <a:lnTo>
                  <a:pt x="36415" y="60376"/>
                </a:lnTo>
                <a:lnTo>
                  <a:pt x="40283" y="60093"/>
                </a:lnTo>
                <a:lnTo>
                  <a:pt x="47830" y="59339"/>
                </a:lnTo>
                <a:lnTo>
                  <a:pt x="55377" y="58678"/>
                </a:lnTo>
                <a:lnTo>
                  <a:pt x="61037" y="58678"/>
                </a:lnTo>
                <a:lnTo>
                  <a:pt x="62264" y="58584"/>
                </a:lnTo>
                <a:lnTo>
                  <a:pt x="63207" y="58395"/>
                </a:lnTo>
                <a:lnTo>
                  <a:pt x="63490" y="58206"/>
                </a:lnTo>
                <a:lnTo>
                  <a:pt x="63773" y="58018"/>
                </a:lnTo>
                <a:lnTo>
                  <a:pt x="63962" y="57735"/>
                </a:lnTo>
                <a:lnTo>
                  <a:pt x="64150" y="57357"/>
                </a:lnTo>
                <a:lnTo>
                  <a:pt x="64339" y="56225"/>
                </a:lnTo>
                <a:lnTo>
                  <a:pt x="64528" y="54716"/>
                </a:lnTo>
                <a:lnTo>
                  <a:pt x="64528" y="53018"/>
                </a:lnTo>
                <a:lnTo>
                  <a:pt x="64622" y="49810"/>
                </a:lnTo>
                <a:lnTo>
                  <a:pt x="64622" y="47546"/>
                </a:lnTo>
                <a:lnTo>
                  <a:pt x="64905" y="40848"/>
                </a:lnTo>
                <a:lnTo>
                  <a:pt x="64999" y="36320"/>
                </a:lnTo>
                <a:lnTo>
                  <a:pt x="65094" y="33301"/>
                </a:lnTo>
                <a:lnTo>
                  <a:pt x="65188" y="33396"/>
                </a:lnTo>
                <a:lnTo>
                  <a:pt x="65188" y="31603"/>
                </a:lnTo>
                <a:lnTo>
                  <a:pt x="65188" y="29811"/>
                </a:lnTo>
                <a:lnTo>
                  <a:pt x="65094" y="30660"/>
                </a:lnTo>
                <a:lnTo>
                  <a:pt x="64905" y="28301"/>
                </a:lnTo>
                <a:lnTo>
                  <a:pt x="64811" y="25849"/>
                </a:lnTo>
                <a:lnTo>
                  <a:pt x="64716" y="23302"/>
                </a:lnTo>
                <a:lnTo>
                  <a:pt x="64622" y="20849"/>
                </a:lnTo>
                <a:lnTo>
                  <a:pt x="64811" y="22075"/>
                </a:lnTo>
                <a:lnTo>
                  <a:pt x="64811" y="20754"/>
                </a:lnTo>
                <a:lnTo>
                  <a:pt x="64811" y="18962"/>
                </a:lnTo>
                <a:lnTo>
                  <a:pt x="64811" y="18868"/>
                </a:lnTo>
                <a:lnTo>
                  <a:pt x="64716" y="17358"/>
                </a:lnTo>
                <a:lnTo>
                  <a:pt x="64811" y="18113"/>
                </a:lnTo>
                <a:lnTo>
                  <a:pt x="64999" y="16981"/>
                </a:lnTo>
                <a:lnTo>
                  <a:pt x="64905" y="15755"/>
                </a:lnTo>
                <a:lnTo>
                  <a:pt x="64811" y="14528"/>
                </a:lnTo>
                <a:lnTo>
                  <a:pt x="64716" y="13396"/>
                </a:lnTo>
                <a:lnTo>
                  <a:pt x="64622" y="13679"/>
                </a:lnTo>
                <a:lnTo>
                  <a:pt x="64551" y="13679"/>
                </a:lnTo>
                <a:lnTo>
                  <a:pt x="64622" y="13962"/>
                </a:lnTo>
                <a:lnTo>
                  <a:pt x="64716" y="15000"/>
                </a:lnTo>
                <a:lnTo>
                  <a:pt x="64528" y="14623"/>
                </a:lnTo>
                <a:lnTo>
                  <a:pt x="64528" y="15094"/>
                </a:lnTo>
                <a:lnTo>
                  <a:pt x="64339" y="12736"/>
                </a:lnTo>
                <a:lnTo>
                  <a:pt x="64150" y="11698"/>
                </a:lnTo>
                <a:lnTo>
                  <a:pt x="64056" y="11604"/>
                </a:lnTo>
                <a:lnTo>
                  <a:pt x="64056" y="11226"/>
                </a:lnTo>
                <a:lnTo>
                  <a:pt x="64245" y="10566"/>
                </a:lnTo>
                <a:lnTo>
                  <a:pt x="64245" y="9811"/>
                </a:lnTo>
                <a:lnTo>
                  <a:pt x="64245" y="9560"/>
                </a:lnTo>
                <a:lnTo>
                  <a:pt x="64433" y="10189"/>
                </a:lnTo>
                <a:lnTo>
                  <a:pt x="64622" y="11604"/>
                </a:lnTo>
                <a:lnTo>
                  <a:pt x="64811" y="13019"/>
                </a:lnTo>
                <a:lnTo>
                  <a:pt x="64905" y="14151"/>
                </a:lnTo>
                <a:lnTo>
                  <a:pt x="64905" y="12830"/>
                </a:lnTo>
                <a:lnTo>
                  <a:pt x="64811" y="11698"/>
                </a:lnTo>
                <a:lnTo>
                  <a:pt x="64528" y="9340"/>
                </a:lnTo>
                <a:lnTo>
                  <a:pt x="64433" y="9528"/>
                </a:lnTo>
                <a:lnTo>
                  <a:pt x="64433" y="9340"/>
                </a:lnTo>
                <a:lnTo>
                  <a:pt x="64245" y="8585"/>
                </a:lnTo>
                <a:lnTo>
                  <a:pt x="64150" y="7264"/>
                </a:lnTo>
                <a:lnTo>
                  <a:pt x="64056" y="9434"/>
                </a:lnTo>
                <a:lnTo>
                  <a:pt x="63773" y="8868"/>
                </a:lnTo>
                <a:lnTo>
                  <a:pt x="63679" y="7925"/>
                </a:lnTo>
                <a:lnTo>
                  <a:pt x="63584" y="6792"/>
                </a:lnTo>
                <a:lnTo>
                  <a:pt x="63490" y="5566"/>
                </a:lnTo>
                <a:lnTo>
                  <a:pt x="63490" y="1227"/>
                </a:lnTo>
                <a:lnTo>
                  <a:pt x="63490" y="661"/>
                </a:lnTo>
                <a:lnTo>
                  <a:pt x="63396" y="566"/>
                </a:lnTo>
                <a:lnTo>
                  <a:pt x="63207" y="378"/>
                </a:lnTo>
                <a:lnTo>
                  <a:pt x="62641" y="189"/>
                </a:lnTo>
                <a:lnTo>
                  <a:pt x="61792" y="95"/>
                </a:lnTo>
                <a:lnTo>
                  <a:pt x="6084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Chỗ dành sẵn cho Văn bản 3">
            <a:extLst>
              <a:ext uri="{FF2B5EF4-FFF2-40B4-BE49-F238E27FC236}">
                <a16:creationId xmlns:a16="http://schemas.microsoft.com/office/drawing/2014/main" id="{101DA5B9-2DE2-46C4-AEC6-2CD2D1C22509}"/>
              </a:ext>
            </a:extLst>
          </p:cNvPr>
          <p:cNvSpPr>
            <a:spLocks noGrp="1"/>
          </p:cNvSpPr>
          <p:nvPr>
            <p:ph type="body" idx="1"/>
          </p:nvPr>
        </p:nvSpPr>
        <p:spPr>
          <a:xfrm>
            <a:off x="457200" y="1045522"/>
            <a:ext cx="8295861" cy="1114582"/>
          </a:xfrm>
        </p:spPr>
        <p:txBody>
          <a:bodyPr/>
          <a:lstStyle/>
          <a:p>
            <a:r>
              <a:rPr lang="en-US">
                <a:solidFill>
                  <a:schemeClr val="accent4">
                    <a:lumMod val="60000"/>
                    <a:lumOff val="40000"/>
                  </a:schemeClr>
                </a:solidFill>
                <a:latin typeface="Bahnschrift" panose="020B0502040204020203" pitchFamily="34" charset="0"/>
              </a:rPr>
              <a:t>FECTH</a:t>
            </a:r>
            <a:r>
              <a:rPr lang="en-US">
                <a:latin typeface="Bahnschrift" panose="020B0502040204020203" pitchFamily="34" charset="0"/>
              </a:rPr>
              <a:t>: </a:t>
            </a:r>
            <a:r>
              <a:rPr lang="vi-VN">
                <a:latin typeface="Bahnschrift" panose="020B0502040204020203" pitchFamily="34" charset="0"/>
              </a:rPr>
              <a:t>Dùng truy cập vào </a:t>
            </a:r>
            <a:r>
              <a:rPr lang="en-US">
                <a:latin typeface="Bahnschrift" panose="020B0502040204020203" pitchFamily="34" charset="0"/>
              </a:rPr>
              <a:t>R</a:t>
            </a:r>
            <a:r>
              <a:rPr lang="vi-VN">
                <a:latin typeface="Bahnschrift" panose="020B0502040204020203" pitchFamily="34" charset="0"/>
              </a:rPr>
              <a:t>epository trên sever, kéo toàn bộ dữ liệu mà bạn chưa có từ </a:t>
            </a:r>
            <a:r>
              <a:rPr lang="en-US">
                <a:latin typeface="Bahnschrift" panose="020B0502040204020203" pitchFamily="34" charset="0"/>
              </a:rPr>
              <a:t>R</a:t>
            </a:r>
            <a:r>
              <a:rPr lang="vi-VN">
                <a:latin typeface="Bahnschrift" panose="020B0502040204020203" pitchFamily="34" charset="0"/>
              </a:rPr>
              <a:t>epository, tích hợp vào nhánh mình làm việc.</a:t>
            </a:r>
            <a:endParaRPr lang="en-US">
              <a:latin typeface="Bahnschrift" panose="020B0502040204020203" pitchFamily="34" charset="0"/>
            </a:endParaRPr>
          </a:p>
          <a:p>
            <a:r>
              <a:rPr lang="en-US">
                <a:solidFill>
                  <a:schemeClr val="accent4">
                    <a:lumMod val="60000"/>
                    <a:lumOff val="40000"/>
                  </a:schemeClr>
                </a:solidFill>
                <a:latin typeface="Bahnschrift" panose="020B0502040204020203" pitchFamily="34" charset="0"/>
              </a:rPr>
              <a:t>PULL</a:t>
            </a:r>
            <a:r>
              <a:rPr lang="en-US">
                <a:latin typeface="Bahnschrift" panose="020B0502040204020203" pitchFamily="34" charset="0"/>
              </a:rPr>
              <a:t>: </a:t>
            </a:r>
            <a:r>
              <a:rPr lang="en-US" altLang="en-US" sz="2000">
                <a:latin typeface="Bahnschrift" panose="020B0502040204020203" pitchFamily="34" charset="0"/>
              </a:rPr>
              <a:t>là hành động download các thay đổi xuống local repo</a:t>
            </a:r>
            <a:r>
              <a:rPr lang="en-US" altLang="en-US">
                <a:latin typeface="Bahnschrift" panose="020B0502040204020203" pitchFamily="34" charset="0"/>
              </a:rPr>
              <a:t>.</a:t>
            </a:r>
            <a:endParaRPr lang="en-US" altLang="en-US" sz="2000"/>
          </a:p>
        </p:txBody>
      </p:sp>
      <p:pic>
        <p:nvPicPr>
          <p:cNvPr id="11" name="Hình ảnh 10">
            <a:extLst>
              <a:ext uri="{FF2B5EF4-FFF2-40B4-BE49-F238E27FC236}">
                <a16:creationId xmlns:a16="http://schemas.microsoft.com/office/drawing/2014/main" id="{99A2D96D-7240-4C0F-9894-F9CC0B700732}"/>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Effect>
                      <a14:colorTemperature colorTemp="7200"/>
                    </a14:imgEffect>
                  </a14:imgLayer>
                </a14:imgProps>
              </a:ext>
            </a:extLst>
          </a:blip>
          <a:stretch>
            <a:fillRect/>
          </a:stretch>
        </p:blipFill>
        <p:spPr>
          <a:xfrm>
            <a:off x="1066800" y="2673699"/>
            <a:ext cx="7010400" cy="2159276"/>
          </a:xfrm>
          <a:prstGeom prst="rect">
            <a:avLst/>
          </a:prstGeom>
          <a:ln>
            <a:noFill/>
          </a:ln>
          <a:effectLst>
            <a:softEdge rad="112500"/>
          </a:effectLst>
        </p:spPr>
      </p:pic>
    </p:spTree>
    <p:extLst>
      <p:ext uri="{BB962C8B-B14F-4D97-AF65-F5344CB8AC3E}">
        <p14:creationId xmlns:p14="http://schemas.microsoft.com/office/powerpoint/2010/main" val="26786741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19"/>
          <p:cNvSpPr txBox="1">
            <a:spLocks noGrp="1"/>
          </p:cNvSpPr>
          <p:nvPr>
            <p:ph type="title"/>
          </p:nvPr>
        </p:nvSpPr>
        <p:spPr>
          <a:xfrm>
            <a:off x="-12000" y="1086442"/>
            <a:ext cx="9156000" cy="85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Bahnschrift" panose="020B0502040204020203" pitchFamily="34" charset="0"/>
              </a:rPr>
              <a:t>CÁC LỆNH CƠ BẢN TRONG GIT</a:t>
            </a:r>
            <a:endParaRPr>
              <a:latin typeface="Bahnschrift" panose="020B0502040204020203" pitchFamily="34" charset="0"/>
            </a:endParaRPr>
          </a:p>
        </p:txBody>
      </p:sp>
      <p:sp>
        <p:nvSpPr>
          <p:cNvPr id="132" name="Google Shape;132;p19"/>
          <p:cNvSpPr txBox="1">
            <a:spLocks noGrp="1"/>
          </p:cNvSpPr>
          <p:nvPr>
            <p:ph type="body" idx="1"/>
          </p:nvPr>
        </p:nvSpPr>
        <p:spPr>
          <a:xfrm>
            <a:off x="310130" y="1628895"/>
            <a:ext cx="8536689" cy="2733000"/>
          </a:xfrm>
          <a:prstGeom prst="rect">
            <a:avLst/>
          </a:prstGeom>
        </p:spPr>
        <p:txBody>
          <a:bodyPr spcFirstLastPara="1" wrap="square" lIns="91425" tIns="91425" rIns="91425" bIns="91425" anchor="t" anchorCtr="0">
            <a:noAutofit/>
          </a:bodyPr>
          <a:lstStyle/>
          <a:p>
            <a:r>
              <a:rPr lang="vi-VN" sz="2000" b="1">
                <a:latin typeface="Arial" pitchFamily="34" charset="0"/>
                <a:cs typeface="Arial" pitchFamily="34" charset="0"/>
              </a:rPr>
              <a:t>$ </a:t>
            </a:r>
            <a:r>
              <a:rPr lang="vi-VN" sz="2000" b="1">
                <a:solidFill>
                  <a:schemeClr val="accent5">
                    <a:lumMod val="75000"/>
                  </a:schemeClr>
                </a:solidFill>
                <a:latin typeface="Arial" pitchFamily="34" charset="0"/>
                <a:cs typeface="Arial" pitchFamily="34" charset="0"/>
              </a:rPr>
              <a:t>git init</a:t>
            </a:r>
            <a:r>
              <a:rPr lang="vi-VN" sz="2000" b="1">
                <a:latin typeface="Arial" pitchFamily="34" charset="0"/>
                <a:cs typeface="Arial" pitchFamily="34" charset="0"/>
              </a:rPr>
              <a:t>: </a:t>
            </a:r>
            <a:r>
              <a:rPr lang="vi-VN" sz="2000">
                <a:latin typeface="Arial" pitchFamily="34" charset="0"/>
                <a:cs typeface="Arial" pitchFamily="34" charset="0"/>
              </a:rPr>
              <a:t>lệnh tạo kho chứa</a:t>
            </a:r>
          </a:p>
          <a:p>
            <a:r>
              <a:rPr lang="vi-VN" sz="2000" b="1">
                <a:latin typeface="Arial" pitchFamily="34" charset="0"/>
                <a:cs typeface="Arial" pitchFamily="34" charset="0"/>
              </a:rPr>
              <a:t>$ </a:t>
            </a:r>
            <a:r>
              <a:rPr lang="vi-VN" sz="2000" b="1">
                <a:solidFill>
                  <a:schemeClr val="accent5">
                    <a:lumMod val="75000"/>
                  </a:schemeClr>
                </a:solidFill>
                <a:latin typeface="Arial" pitchFamily="34" charset="0"/>
                <a:cs typeface="Arial" pitchFamily="34" charset="0"/>
              </a:rPr>
              <a:t>git clone https://github.com/user/repository.git</a:t>
            </a:r>
            <a:r>
              <a:rPr lang="vi-VN" sz="2000" b="1">
                <a:latin typeface="Arial" pitchFamily="34" charset="0"/>
                <a:cs typeface="Arial" pitchFamily="34" charset="0"/>
              </a:rPr>
              <a:t>: </a:t>
            </a:r>
            <a:r>
              <a:rPr lang="vi-VN" sz="2000">
                <a:latin typeface="Arial" pitchFamily="34" charset="0"/>
                <a:cs typeface="Arial" pitchFamily="34" charset="0"/>
              </a:rPr>
              <a:t>lệnh chép kho dữ liệu đã có</a:t>
            </a:r>
          </a:p>
          <a:p>
            <a:r>
              <a:rPr lang="vi-VN" sz="2000" b="1">
                <a:latin typeface="Arial" pitchFamily="34" charset="0"/>
                <a:cs typeface="Arial" pitchFamily="34" charset="0"/>
              </a:rPr>
              <a:t>$ </a:t>
            </a:r>
            <a:r>
              <a:rPr lang="vi-VN" sz="2000" b="1">
                <a:solidFill>
                  <a:schemeClr val="accent5">
                    <a:lumMod val="75000"/>
                  </a:schemeClr>
                </a:solidFill>
                <a:latin typeface="Arial" pitchFamily="34" charset="0"/>
                <a:cs typeface="Arial" pitchFamily="34" charset="0"/>
              </a:rPr>
              <a:t>git branch</a:t>
            </a:r>
            <a:r>
              <a:rPr lang="vi-VN" sz="2000" b="1">
                <a:latin typeface="Arial" pitchFamily="34" charset="0"/>
                <a:cs typeface="Arial" pitchFamily="34" charset="0"/>
              </a:rPr>
              <a:t>: </a:t>
            </a:r>
            <a:r>
              <a:rPr lang="vi-VN" sz="2000">
                <a:latin typeface="Arial" pitchFamily="34" charset="0"/>
                <a:cs typeface="Arial" pitchFamily="34" charset="0"/>
              </a:rPr>
              <a:t>lệnh tạo nhánh làm việc</a:t>
            </a:r>
          </a:p>
          <a:p>
            <a:r>
              <a:rPr lang="vi-VN" sz="2000" b="1">
                <a:latin typeface="Arial" pitchFamily="34" charset="0"/>
                <a:cs typeface="Arial" pitchFamily="34" charset="0"/>
              </a:rPr>
              <a:t>$ </a:t>
            </a:r>
            <a:r>
              <a:rPr lang="vi-VN" sz="2000" b="1">
                <a:solidFill>
                  <a:schemeClr val="accent5">
                    <a:lumMod val="75000"/>
                  </a:schemeClr>
                </a:solidFill>
                <a:latin typeface="Arial" pitchFamily="34" charset="0"/>
                <a:cs typeface="Arial" pitchFamily="34" charset="0"/>
              </a:rPr>
              <a:t>git checkout &lt;name_branch&gt;</a:t>
            </a:r>
            <a:r>
              <a:rPr lang="vi-VN" sz="2000" b="1">
                <a:solidFill>
                  <a:schemeClr val="bg1"/>
                </a:solidFill>
                <a:latin typeface="Arial" pitchFamily="34" charset="0"/>
                <a:cs typeface="Arial" pitchFamily="34" charset="0"/>
              </a:rPr>
              <a:t>:</a:t>
            </a:r>
            <a:r>
              <a:rPr lang="vi-VN" sz="2000" b="1">
                <a:solidFill>
                  <a:schemeClr val="accent5">
                    <a:lumMod val="75000"/>
                  </a:schemeClr>
                </a:solidFill>
                <a:latin typeface="Arial" pitchFamily="34" charset="0"/>
                <a:cs typeface="Arial" pitchFamily="34" charset="0"/>
              </a:rPr>
              <a:t> </a:t>
            </a:r>
            <a:r>
              <a:rPr lang="vi-VN" sz="2000">
                <a:latin typeface="Arial" pitchFamily="34" charset="0"/>
                <a:cs typeface="Arial" pitchFamily="34" charset="0"/>
              </a:rPr>
              <a:t>lệnh chuyển nhánh</a:t>
            </a:r>
          </a:p>
          <a:p>
            <a:r>
              <a:rPr lang="vi-VN" sz="2000" b="1">
                <a:solidFill>
                  <a:schemeClr val="bg1"/>
                </a:solidFill>
                <a:latin typeface="Arial" pitchFamily="34" charset="0"/>
                <a:cs typeface="Arial" pitchFamily="34" charset="0"/>
              </a:rPr>
              <a:t>$</a:t>
            </a:r>
            <a:r>
              <a:rPr lang="vi-VN" sz="2000" b="1">
                <a:solidFill>
                  <a:schemeClr val="accent5">
                    <a:lumMod val="75000"/>
                  </a:schemeClr>
                </a:solidFill>
                <a:latin typeface="Arial" pitchFamily="34" charset="0"/>
                <a:cs typeface="Arial" pitchFamily="34" charset="0"/>
              </a:rPr>
              <a:t> git push origin &lt;name_branch&gt;</a:t>
            </a:r>
            <a:r>
              <a:rPr lang="vi-VN" sz="2000" b="1">
                <a:solidFill>
                  <a:schemeClr val="bg1"/>
                </a:solidFill>
                <a:latin typeface="Arial" pitchFamily="34" charset="0"/>
                <a:cs typeface="Arial" pitchFamily="34" charset="0"/>
              </a:rPr>
              <a:t>:</a:t>
            </a:r>
            <a:r>
              <a:rPr lang="vi-VN" sz="2000" b="1">
                <a:solidFill>
                  <a:schemeClr val="accent5">
                    <a:lumMod val="75000"/>
                  </a:schemeClr>
                </a:solidFill>
                <a:latin typeface="Arial" pitchFamily="34" charset="0"/>
                <a:cs typeface="Arial" pitchFamily="34" charset="0"/>
              </a:rPr>
              <a:t> </a:t>
            </a:r>
            <a:r>
              <a:rPr lang="vi-VN" sz="2000">
                <a:latin typeface="Arial" pitchFamily="34" charset="0"/>
                <a:cs typeface="Arial" pitchFamily="34" charset="0"/>
              </a:rPr>
              <a:t>cập nhật  lên sever</a:t>
            </a:r>
          </a:p>
          <a:p>
            <a:r>
              <a:rPr lang="vi-VN" sz="2000" b="1">
                <a:latin typeface="Arial" pitchFamily="34" charset="0"/>
                <a:cs typeface="Arial" pitchFamily="34" charset="0"/>
              </a:rPr>
              <a:t>$ </a:t>
            </a:r>
            <a:r>
              <a:rPr lang="vi-VN" sz="2000" b="1">
                <a:solidFill>
                  <a:schemeClr val="accent5">
                    <a:lumMod val="75000"/>
                  </a:schemeClr>
                </a:solidFill>
                <a:latin typeface="Arial" pitchFamily="34" charset="0"/>
                <a:cs typeface="Arial" pitchFamily="34" charset="0"/>
              </a:rPr>
              <a:t>git log</a:t>
            </a:r>
            <a:r>
              <a:rPr lang="vi-VN" sz="2000" b="1">
                <a:latin typeface="Arial" pitchFamily="34" charset="0"/>
                <a:cs typeface="Arial" pitchFamily="34" charset="0"/>
              </a:rPr>
              <a:t>: </a:t>
            </a:r>
            <a:r>
              <a:rPr lang="vi-VN" sz="2000">
                <a:latin typeface="Arial" pitchFamily="34" charset="0"/>
                <a:cs typeface="Arial" pitchFamily="34" charset="0"/>
              </a:rPr>
              <a:t>lệnh xem lịch sử commit</a:t>
            </a:r>
          </a:p>
          <a:p>
            <a:r>
              <a:rPr lang="vi-VN" sz="2000" b="1">
                <a:latin typeface="Arial" pitchFamily="34" charset="0"/>
                <a:cs typeface="Arial" pitchFamily="34" charset="0"/>
              </a:rPr>
              <a:t>$ </a:t>
            </a:r>
            <a:r>
              <a:rPr lang="vi-VN" sz="2000" b="1">
                <a:solidFill>
                  <a:schemeClr val="accent5">
                    <a:lumMod val="75000"/>
                  </a:schemeClr>
                </a:solidFill>
                <a:latin typeface="Arial" pitchFamily="34" charset="0"/>
                <a:cs typeface="Arial" pitchFamily="34" charset="0"/>
              </a:rPr>
              <a:t>git diff</a:t>
            </a:r>
            <a:r>
              <a:rPr lang="vi-VN" sz="2000" b="1">
                <a:latin typeface="Arial" pitchFamily="34" charset="0"/>
                <a:cs typeface="Arial" pitchFamily="34" charset="0"/>
              </a:rPr>
              <a:t>: </a:t>
            </a:r>
            <a:r>
              <a:rPr lang="vi-VN" sz="2000">
                <a:latin typeface="Arial" pitchFamily="34" charset="0"/>
                <a:cs typeface="Arial" pitchFamily="34" charset="0"/>
              </a:rPr>
              <a:t>xem thay đổi trước khi push</a:t>
            </a:r>
          </a:p>
        </p:txBody>
      </p:sp>
      <p:sp>
        <p:nvSpPr>
          <p:cNvPr id="135" name="Google Shape;135;p19"/>
          <p:cNvSpPr/>
          <p:nvPr/>
        </p:nvSpPr>
        <p:spPr>
          <a:xfrm>
            <a:off x="4141750" y="281249"/>
            <a:ext cx="788694" cy="805193"/>
          </a:xfrm>
          <a:custGeom>
            <a:avLst/>
            <a:gdLst/>
            <a:ahLst/>
            <a:cxnLst/>
            <a:rect l="l" t="t" r="r" b="b"/>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9"/>
          <p:cNvSpPr/>
          <p:nvPr/>
        </p:nvSpPr>
        <p:spPr>
          <a:xfrm>
            <a:off x="4344921" y="482552"/>
            <a:ext cx="382375" cy="402591"/>
          </a:xfrm>
          <a:custGeom>
            <a:avLst/>
            <a:gdLst/>
            <a:ahLst/>
            <a:cxnLst/>
            <a:rect l="l" t="t" r="r" b="b"/>
            <a:pathLst>
              <a:path w="17496" h="18421" extrusionOk="0">
                <a:moveTo>
                  <a:pt x="7421" y="1047"/>
                </a:moveTo>
                <a:lnTo>
                  <a:pt x="7373" y="1071"/>
                </a:lnTo>
                <a:lnTo>
                  <a:pt x="7348" y="1120"/>
                </a:lnTo>
                <a:lnTo>
                  <a:pt x="7324" y="1169"/>
                </a:lnTo>
                <a:lnTo>
                  <a:pt x="7348" y="1315"/>
                </a:lnTo>
                <a:lnTo>
                  <a:pt x="7348" y="1461"/>
                </a:lnTo>
                <a:lnTo>
                  <a:pt x="7324" y="1582"/>
                </a:lnTo>
                <a:lnTo>
                  <a:pt x="7300" y="1704"/>
                </a:lnTo>
                <a:lnTo>
                  <a:pt x="7178" y="1923"/>
                </a:lnTo>
                <a:lnTo>
                  <a:pt x="7008" y="2142"/>
                </a:lnTo>
                <a:lnTo>
                  <a:pt x="6862" y="2385"/>
                </a:lnTo>
                <a:lnTo>
                  <a:pt x="6813" y="2483"/>
                </a:lnTo>
                <a:lnTo>
                  <a:pt x="6765" y="2604"/>
                </a:lnTo>
                <a:lnTo>
                  <a:pt x="6740" y="2750"/>
                </a:lnTo>
                <a:lnTo>
                  <a:pt x="6740" y="2872"/>
                </a:lnTo>
                <a:lnTo>
                  <a:pt x="6740" y="3018"/>
                </a:lnTo>
                <a:lnTo>
                  <a:pt x="6789" y="3164"/>
                </a:lnTo>
                <a:lnTo>
                  <a:pt x="6862" y="3286"/>
                </a:lnTo>
                <a:lnTo>
                  <a:pt x="6959" y="3432"/>
                </a:lnTo>
                <a:lnTo>
                  <a:pt x="7154" y="3699"/>
                </a:lnTo>
                <a:lnTo>
                  <a:pt x="7251" y="3845"/>
                </a:lnTo>
                <a:lnTo>
                  <a:pt x="7275" y="3991"/>
                </a:lnTo>
                <a:lnTo>
                  <a:pt x="7275" y="4064"/>
                </a:lnTo>
                <a:lnTo>
                  <a:pt x="7275" y="4137"/>
                </a:lnTo>
                <a:lnTo>
                  <a:pt x="7251" y="4186"/>
                </a:lnTo>
                <a:lnTo>
                  <a:pt x="7178" y="4259"/>
                </a:lnTo>
                <a:lnTo>
                  <a:pt x="7154" y="4332"/>
                </a:lnTo>
                <a:lnTo>
                  <a:pt x="7129" y="4405"/>
                </a:lnTo>
                <a:lnTo>
                  <a:pt x="7129" y="4478"/>
                </a:lnTo>
                <a:lnTo>
                  <a:pt x="7178" y="4527"/>
                </a:lnTo>
                <a:lnTo>
                  <a:pt x="7251" y="4575"/>
                </a:lnTo>
                <a:lnTo>
                  <a:pt x="7324" y="4600"/>
                </a:lnTo>
                <a:lnTo>
                  <a:pt x="7397" y="4575"/>
                </a:lnTo>
                <a:lnTo>
                  <a:pt x="7470" y="4527"/>
                </a:lnTo>
                <a:lnTo>
                  <a:pt x="7567" y="4429"/>
                </a:lnTo>
                <a:lnTo>
                  <a:pt x="7616" y="4332"/>
                </a:lnTo>
                <a:lnTo>
                  <a:pt x="7665" y="4235"/>
                </a:lnTo>
                <a:lnTo>
                  <a:pt x="7689" y="4113"/>
                </a:lnTo>
                <a:lnTo>
                  <a:pt x="7689" y="4016"/>
                </a:lnTo>
                <a:lnTo>
                  <a:pt x="7665" y="3918"/>
                </a:lnTo>
                <a:lnTo>
                  <a:pt x="7592" y="3724"/>
                </a:lnTo>
                <a:lnTo>
                  <a:pt x="7470" y="3505"/>
                </a:lnTo>
                <a:lnTo>
                  <a:pt x="7324" y="3310"/>
                </a:lnTo>
                <a:lnTo>
                  <a:pt x="7202" y="3115"/>
                </a:lnTo>
                <a:lnTo>
                  <a:pt x="7105" y="2921"/>
                </a:lnTo>
                <a:lnTo>
                  <a:pt x="7081" y="2823"/>
                </a:lnTo>
                <a:lnTo>
                  <a:pt x="7105" y="2726"/>
                </a:lnTo>
                <a:lnTo>
                  <a:pt x="7154" y="2604"/>
                </a:lnTo>
                <a:lnTo>
                  <a:pt x="7202" y="2483"/>
                </a:lnTo>
                <a:lnTo>
                  <a:pt x="7373" y="2239"/>
                </a:lnTo>
                <a:lnTo>
                  <a:pt x="7543" y="1972"/>
                </a:lnTo>
                <a:lnTo>
                  <a:pt x="7689" y="1728"/>
                </a:lnTo>
                <a:lnTo>
                  <a:pt x="7738" y="1607"/>
                </a:lnTo>
                <a:lnTo>
                  <a:pt x="7762" y="1485"/>
                </a:lnTo>
                <a:lnTo>
                  <a:pt x="7762" y="1363"/>
                </a:lnTo>
                <a:lnTo>
                  <a:pt x="7713" y="1242"/>
                </a:lnTo>
                <a:lnTo>
                  <a:pt x="7616" y="1144"/>
                </a:lnTo>
                <a:lnTo>
                  <a:pt x="7494" y="1071"/>
                </a:lnTo>
                <a:lnTo>
                  <a:pt x="7421" y="1047"/>
                </a:lnTo>
                <a:close/>
                <a:moveTo>
                  <a:pt x="10293" y="1242"/>
                </a:moveTo>
                <a:lnTo>
                  <a:pt x="10268" y="1266"/>
                </a:lnTo>
                <a:lnTo>
                  <a:pt x="10244" y="1363"/>
                </a:lnTo>
                <a:lnTo>
                  <a:pt x="10220" y="1485"/>
                </a:lnTo>
                <a:lnTo>
                  <a:pt x="10195" y="1607"/>
                </a:lnTo>
                <a:lnTo>
                  <a:pt x="10171" y="1680"/>
                </a:lnTo>
                <a:lnTo>
                  <a:pt x="10098" y="1826"/>
                </a:lnTo>
                <a:lnTo>
                  <a:pt x="10001" y="1923"/>
                </a:lnTo>
                <a:lnTo>
                  <a:pt x="9782" y="2166"/>
                </a:lnTo>
                <a:lnTo>
                  <a:pt x="9684" y="2288"/>
                </a:lnTo>
                <a:lnTo>
                  <a:pt x="9611" y="2434"/>
                </a:lnTo>
                <a:lnTo>
                  <a:pt x="9587" y="2604"/>
                </a:lnTo>
                <a:lnTo>
                  <a:pt x="9587" y="2775"/>
                </a:lnTo>
                <a:lnTo>
                  <a:pt x="9636" y="2921"/>
                </a:lnTo>
                <a:lnTo>
                  <a:pt x="9709" y="3042"/>
                </a:lnTo>
                <a:lnTo>
                  <a:pt x="9879" y="3286"/>
                </a:lnTo>
                <a:lnTo>
                  <a:pt x="10001" y="3456"/>
                </a:lnTo>
                <a:lnTo>
                  <a:pt x="10074" y="3626"/>
                </a:lnTo>
                <a:lnTo>
                  <a:pt x="10098" y="3724"/>
                </a:lnTo>
                <a:lnTo>
                  <a:pt x="10098" y="3821"/>
                </a:lnTo>
                <a:lnTo>
                  <a:pt x="10074" y="3918"/>
                </a:lnTo>
                <a:lnTo>
                  <a:pt x="10025" y="4016"/>
                </a:lnTo>
                <a:lnTo>
                  <a:pt x="9952" y="4137"/>
                </a:lnTo>
                <a:lnTo>
                  <a:pt x="9855" y="4235"/>
                </a:lnTo>
                <a:lnTo>
                  <a:pt x="9782" y="4332"/>
                </a:lnTo>
                <a:lnTo>
                  <a:pt x="9709" y="4454"/>
                </a:lnTo>
                <a:lnTo>
                  <a:pt x="9684" y="4502"/>
                </a:lnTo>
                <a:lnTo>
                  <a:pt x="9684" y="4575"/>
                </a:lnTo>
                <a:lnTo>
                  <a:pt x="9733" y="4673"/>
                </a:lnTo>
                <a:lnTo>
                  <a:pt x="9757" y="4721"/>
                </a:lnTo>
                <a:lnTo>
                  <a:pt x="9806" y="4746"/>
                </a:lnTo>
                <a:lnTo>
                  <a:pt x="9855" y="4770"/>
                </a:lnTo>
                <a:lnTo>
                  <a:pt x="9928" y="4746"/>
                </a:lnTo>
                <a:lnTo>
                  <a:pt x="10122" y="4648"/>
                </a:lnTo>
                <a:lnTo>
                  <a:pt x="10268" y="4502"/>
                </a:lnTo>
                <a:lnTo>
                  <a:pt x="10414" y="4332"/>
                </a:lnTo>
                <a:lnTo>
                  <a:pt x="10487" y="4137"/>
                </a:lnTo>
                <a:lnTo>
                  <a:pt x="10536" y="3943"/>
                </a:lnTo>
                <a:lnTo>
                  <a:pt x="10536" y="3724"/>
                </a:lnTo>
                <a:lnTo>
                  <a:pt x="10487" y="3505"/>
                </a:lnTo>
                <a:lnTo>
                  <a:pt x="10414" y="3310"/>
                </a:lnTo>
                <a:lnTo>
                  <a:pt x="10293" y="3140"/>
                </a:lnTo>
                <a:lnTo>
                  <a:pt x="10171" y="2994"/>
                </a:lnTo>
                <a:lnTo>
                  <a:pt x="10074" y="2872"/>
                </a:lnTo>
                <a:lnTo>
                  <a:pt x="10025" y="2775"/>
                </a:lnTo>
                <a:lnTo>
                  <a:pt x="10001" y="2653"/>
                </a:lnTo>
                <a:lnTo>
                  <a:pt x="10025" y="2556"/>
                </a:lnTo>
                <a:lnTo>
                  <a:pt x="10074" y="2434"/>
                </a:lnTo>
                <a:lnTo>
                  <a:pt x="10122" y="2337"/>
                </a:lnTo>
                <a:lnTo>
                  <a:pt x="10293" y="2118"/>
                </a:lnTo>
                <a:lnTo>
                  <a:pt x="10414" y="1947"/>
                </a:lnTo>
                <a:lnTo>
                  <a:pt x="10512" y="1753"/>
                </a:lnTo>
                <a:lnTo>
                  <a:pt x="10512" y="1655"/>
                </a:lnTo>
                <a:lnTo>
                  <a:pt x="10536" y="1558"/>
                </a:lnTo>
                <a:lnTo>
                  <a:pt x="10512" y="1461"/>
                </a:lnTo>
                <a:lnTo>
                  <a:pt x="10487" y="1363"/>
                </a:lnTo>
                <a:lnTo>
                  <a:pt x="10463" y="1290"/>
                </a:lnTo>
                <a:lnTo>
                  <a:pt x="10390" y="1266"/>
                </a:lnTo>
                <a:lnTo>
                  <a:pt x="10317" y="1242"/>
                </a:lnTo>
                <a:close/>
                <a:moveTo>
                  <a:pt x="8322" y="1"/>
                </a:moveTo>
                <a:lnTo>
                  <a:pt x="8273" y="49"/>
                </a:lnTo>
                <a:lnTo>
                  <a:pt x="8249" y="98"/>
                </a:lnTo>
                <a:lnTo>
                  <a:pt x="8273" y="171"/>
                </a:lnTo>
                <a:lnTo>
                  <a:pt x="8492" y="512"/>
                </a:lnTo>
                <a:lnTo>
                  <a:pt x="8614" y="682"/>
                </a:lnTo>
                <a:lnTo>
                  <a:pt x="8687" y="877"/>
                </a:lnTo>
                <a:lnTo>
                  <a:pt x="8711" y="1023"/>
                </a:lnTo>
                <a:lnTo>
                  <a:pt x="8735" y="1144"/>
                </a:lnTo>
                <a:lnTo>
                  <a:pt x="8711" y="1266"/>
                </a:lnTo>
                <a:lnTo>
                  <a:pt x="8687" y="1388"/>
                </a:lnTo>
                <a:lnTo>
                  <a:pt x="8614" y="1631"/>
                </a:lnTo>
                <a:lnTo>
                  <a:pt x="8492" y="1850"/>
                </a:lnTo>
                <a:lnTo>
                  <a:pt x="8322" y="2166"/>
                </a:lnTo>
                <a:lnTo>
                  <a:pt x="8249" y="2312"/>
                </a:lnTo>
                <a:lnTo>
                  <a:pt x="8200" y="2458"/>
                </a:lnTo>
                <a:lnTo>
                  <a:pt x="8200" y="2604"/>
                </a:lnTo>
                <a:lnTo>
                  <a:pt x="8200" y="2775"/>
                </a:lnTo>
                <a:lnTo>
                  <a:pt x="8249" y="2921"/>
                </a:lnTo>
                <a:lnTo>
                  <a:pt x="8322" y="3091"/>
                </a:lnTo>
                <a:lnTo>
                  <a:pt x="8419" y="3213"/>
                </a:lnTo>
                <a:lnTo>
                  <a:pt x="8516" y="3334"/>
                </a:lnTo>
                <a:lnTo>
                  <a:pt x="8589" y="3432"/>
                </a:lnTo>
                <a:lnTo>
                  <a:pt x="8638" y="3529"/>
                </a:lnTo>
                <a:lnTo>
                  <a:pt x="8662" y="3651"/>
                </a:lnTo>
                <a:lnTo>
                  <a:pt x="8662" y="3748"/>
                </a:lnTo>
                <a:lnTo>
                  <a:pt x="8638" y="3845"/>
                </a:lnTo>
                <a:lnTo>
                  <a:pt x="8614" y="3967"/>
                </a:lnTo>
                <a:lnTo>
                  <a:pt x="8516" y="4162"/>
                </a:lnTo>
                <a:lnTo>
                  <a:pt x="8297" y="4551"/>
                </a:lnTo>
                <a:lnTo>
                  <a:pt x="8200" y="4746"/>
                </a:lnTo>
                <a:lnTo>
                  <a:pt x="8103" y="4940"/>
                </a:lnTo>
                <a:lnTo>
                  <a:pt x="8054" y="5062"/>
                </a:lnTo>
                <a:lnTo>
                  <a:pt x="8054" y="5208"/>
                </a:lnTo>
                <a:lnTo>
                  <a:pt x="8054" y="5354"/>
                </a:lnTo>
                <a:lnTo>
                  <a:pt x="8078" y="5476"/>
                </a:lnTo>
                <a:lnTo>
                  <a:pt x="8127" y="5622"/>
                </a:lnTo>
                <a:lnTo>
                  <a:pt x="8224" y="5719"/>
                </a:lnTo>
                <a:lnTo>
                  <a:pt x="8297" y="5816"/>
                </a:lnTo>
                <a:lnTo>
                  <a:pt x="8419" y="5889"/>
                </a:lnTo>
                <a:lnTo>
                  <a:pt x="8492" y="5914"/>
                </a:lnTo>
                <a:lnTo>
                  <a:pt x="8565" y="5914"/>
                </a:lnTo>
                <a:lnTo>
                  <a:pt x="8614" y="5889"/>
                </a:lnTo>
                <a:lnTo>
                  <a:pt x="8662" y="5841"/>
                </a:lnTo>
                <a:lnTo>
                  <a:pt x="8711" y="5792"/>
                </a:lnTo>
                <a:lnTo>
                  <a:pt x="8711" y="5719"/>
                </a:lnTo>
                <a:lnTo>
                  <a:pt x="8687" y="5670"/>
                </a:lnTo>
                <a:lnTo>
                  <a:pt x="8662" y="5597"/>
                </a:lnTo>
                <a:lnTo>
                  <a:pt x="8589" y="5476"/>
                </a:lnTo>
                <a:lnTo>
                  <a:pt x="8541" y="5378"/>
                </a:lnTo>
                <a:lnTo>
                  <a:pt x="8516" y="5257"/>
                </a:lnTo>
                <a:lnTo>
                  <a:pt x="8516" y="5159"/>
                </a:lnTo>
                <a:lnTo>
                  <a:pt x="8541" y="5038"/>
                </a:lnTo>
                <a:lnTo>
                  <a:pt x="8565" y="4940"/>
                </a:lnTo>
                <a:lnTo>
                  <a:pt x="8687" y="4721"/>
                </a:lnTo>
                <a:lnTo>
                  <a:pt x="8954" y="4283"/>
                </a:lnTo>
                <a:lnTo>
                  <a:pt x="9076" y="4040"/>
                </a:lnTo>
                <a:lnTo>
                  <a:pt x="9100" y="3943"/>
                </a:lnTo>
                <a:lnTo>
                  <a:pt x="9125" y="3821"/>
                </a:lnTo>
                <a:lnTo>
                  <a:pt x="9125" y="3626"/>
                </a:lnTo>
                <a:lnTo>
                  <a:pt x="9076" y="3480"/>
                </a:lnTo>
                <a:lnTo>
                  <a:pt x="9027" y="3310"/>
                </a:lnTo>
                <a:lnTo>
                  <a:pt x="8930" y="3164"/>
                </a:lnTo>
                <a:lnTo>
                  <a:pt x="8784" y="2921"/>
                </a:lnTo>
                <a:lnTo>
                  <a:pt x="8711" y="2823"/>
                </a:lnTo>
                <a:lnTo>
                  <a:pt x="8662" y="2726"/>
                </a:lnTo>
                <a:lnTo>
                  <a:pt x="8662" y="2604"/>
                </a:lnTo>
                <a:lnTo>
                  <a:pt x="8662" y="2507"/>
                </a:lnTo>
                <a:lnTo>
                  <a:pt x="8711" y="2361"/>
                </a:lnTo>
                <a:lnTo>
                  <a:pt x="8784" y="2215"/>
                </a:lnTo>
                <a:lnTo>
                  <a:pt x="8954" y="1899"/>
                </a:lnTo>
                <a:lnTo>
                  <a:pt x="9076" y="1582"/>
                </a:lnTo>
                <a:lnTo>
                  <a:pt x="9125" y="1436"/>
                </a:lnTo>
                <a:lnTo>
                  <a:pt x="9149" y="1266"/>
                </a:lnTo>
                <a:lnTo>
                  <a:pt x="9149" y="1096"/>
                </a:lnTo>
                <a:lnTo>
                  <a:pt x="9125" y="901"/>
                </a:lnTo>
                <a:lnTo>
                  <a:pt x="9100" y="755"/>
                </a:lnTo>
                <a:lnTo>
                  <a:pt x="9052" y="609"/>
                </a:lnTo>
                <a:lnTo>
                  <a:pt x="8979" y="463"/>
                </a:lnTo>
                <a:lnTo>
                  <a:pt x="8881" y="341"/>
                </a:lnTo>
                <a:lnTo>
                  <a:pt x="8784" y="220"/>
                </a:lnTo>
                <a:lnTo>
                  <a:pt x="8662" y="122"/>
                </a:lnTo>
                <a:lnTo>
                  <a:pt x="8541" y="49"/>
                </a:lnTo>
                <a:lnTo>
                  <a:pt x="8395" y="1"/>
                </a:lnTo>
                <a:close/>
                <a:moveTo>
                  <a:pt x="6497" y="7982"/>
                </a:moveTo>
                <a:lnTo>
                  <a:pt x="6424" y="8079"/>
                </a:lnTo>
                <a:lnTo>
                  <a:pt x="6229" y="8055"/>
                </a:lnTo>
                <a:lnTo>
                  <a:pt x="5791" y="8030"/>
                </a:lnTo>
                <a:lnTo>
                  <a:pt x="6156" y="8006"/>
                </a:lnTo>
                <a:lnTo>
                  <a:pt x="6497" y="7982"/>
                </a:lnTo>
                <a:close/>
                <a:moveTo>
                  <a:pt x="10512" y="6911"/>
                </a:moveTo>
                <a:lnTo>
                  <a:pt x="11242" y="6960"/>
                </a:lnTo>
                <a:lnTo>
                  <a:pt x="11972" y="7009"/>
                </a:lnTo>
                <a:lnTo>
                  <a:pt x="12677" y="7106"/>
                </a:lnTo>
                <a:lnTo>
                  <a:pt x="13407" y="7228"/>
                </a:lnTo>
                <a:lnTo>
                  <a:pt x="14089" y="7374"/>
                </a:lnTo>
                <a:lnTo>
                  <a:pt x="14186" y="7422"/>
                </a:lnTo>
                <a:lnTo>
                  <a:pt x="14259" y="7471"/>
                </a:lnTo>
                <a:lnTo>
                  <a:pt x="14283" y="7520"/>
                </a:lnTo>
                <a:lnTo>
                  <a:pt x="14283" y="7593"/>
                </a:lnTo>
                <a:lnTo>
                  <a:pt x="14259" y="7666"/>
                </a:lnTo>
                <a:lnTo>
                  <a:pt x="14210" y="7714"/>
                </a:lnTo>
                <a:lnTo>
                  <a:pt x="14162" y="7787"/>
                </a:lnTo>
                <a:lnTo>
                  <a:pt x="14089" y="7836"/>
                </a:lnTo>
                <a:lnTo>
                  <a:pt x="13894" y="7909"/>
                </a:lnTo>
                <a:lnTo>
                  <a:pt x="13699" y="7958"/>
                </a:lnTo>
                <a:lnTo>
                  <a:pt x="13310" y="8030"/>
                </a:lnTo>
                <a:lnTo>
                  <a:pt x="12775" y="8079"/>
                </a:lnTo>
                <a:lnTo>
                  <a:pt x="12750" y="8006"/>
                </a:lnTo>
                <a:lnTo>
                  <a:pt x="12677" y="7982"/>
                </a:lnTo>
                <a:lnTo>
                  <a:pt x="12215" y="7860"/>
                </a:lnTo>
                <a:lnTo>
                  <a:pt x="11753" y="7787"/>
                </a:lnTo>
                <a:lnTo>
                  <a:pt x="11290" y="7714"/>
                </a:lnTo>
                <a:lnTo>
                  <a:pt x="10804" y="7666"/>
                </a:lnTo>
                <a:lnTo>
                  <a:pt x="9855" y="7617"/>
                </a:lnTo>
                <a:lnTo>
                  <a:pt x="8906" y="7593"/>
                </a:lnTo>
                <a:lnTo>
                  <a:pt x="7884" y="7593"/>
                </a:lnTo>
                <a:lnTo>
                  <a:pt x="6862" y="7641"/>
                </a:lnTo>
                <a:lnTo>
                  <a:pt x="6424" y="7666"/>
                </a:lnTo>
                <a:lnTo>
                  <a:pt x="5986" y="7714"/>
                </a:lnTo>
                <a:lnTo>
                  <a:pt x="5767" y="7739"/>
                </a:lnTo>
                <a:lnTo>
                  <a:pt x="5548" y="7787"/>
                </a:lnTo>
                <a:lnTo>
                  <a:pt x="5353" y="7860"/>
                </a:lnTo>
                <a:lnTo>
                  <a:pt x="5159" y="7933"/>
                </a:lnTo>
                <a:lnTo>
                  <a:pt x="5159" y="7958"/>
                </a:lnTo>
                <a:lnTo>
                  <a:pt x="5159" y="7982"/>
                </a:lnTo>
                <a:lnTo>
                  <a:pt x="5207" y="8006"/>
                </a:lnTo>
                <a:lnTo>
                  <a:pt x="5207" y="8006"/>
                </a:lnTo>
                <a:lnTo>
                  <a:pt x="4696" y="7958"/>
                </a:lnTo>
                <a:lnTo>
                  <a:pt x="4331" y="7933"/>
                </a:lnTo>
                <a:lnTo>
                  <a:pt x="3869" y="7909"/>
                </a:lnTo>
                <a:lnTo>
                  <a:pt x="3626" y="7860"/>
                </a:lnTo>
                <a:lnTo>
                  <a:pt x="3431" y="7787"/>
                </a:lnTo>
                <a:lnTo>
                  <a:pt x="3334" y="7739"/>
                </a:lnTo>
                <a:lnTo>
                  <a:pt x="3261" y="7666"/>
                </a:lnTo>
                <a:lnTo>
                  <a:pt x="3212" y="7617"/>
                </a:lnTo>
                <a:lnTo>
                  <a:pt x="3163" y="7520"/>
                </a:lnTo>
                <a:lnTo>
                  <a:pt x="3261" y="7471"/>
                </a:lnTo>
                <a:lnTo>
                  <a:pt x="3358" y="7398"/>
                </a:lnTo>
                <a:lnTo>
                  <a:pt x="3577" y="7325"/>
                </a:lnTo>
                <a:lnTo>
                  <a:pt x="3820" y="7301"/>
                </a:lnTo>
                <a:lnTo>
                  <a:pt x="4064" y="7276"/>
                </a:lnTo>
                <a:lnTo>
                  <a:pt x="5548" y="7130"/>
                </a:lnTo>
                <a:lnTo>
                  <a:pt x="6935" y="7009"/>
                </a:lnTo>
                <a:lnTo>
                  <a:pt x="8322" y="6936"/>
                </a:lnTo>
                <a:lnTo>
                  <a:pt x="9052" y="6911"/>
                </a:lnTo>
                <a:close/>
                <a:moveTo>
                  <a:pt x="7032" y="7933"/>
                </a:moveTo>
                <a:lnTo>
                  <a:pt x="6935" y="8079"/>
                </a:lnTo>
                <a:lnTo>
                  <a:pt x="6935" y="8103"/>
                </a:lnTo>
                <a:lnTo>
                  <a:pt x="6765" y="8079"/>
                </a:lnTo>
                <a:lnTo>
                  <a:pt x="6789" y="8030"/>
                </a:lnTo>
                <a:lnTo>
                  <a:pt x="6862" y="7958"/>
                </a:lnTo>
                <a:lnTo>
                  <a:pt x="6862" y="7933"/>
                </a:lnTo>
                <a:close/>
                <a:moveTo>
                  <a:pt x="7519" y="7909"/>
                </a:moveTo>
                <a:lnTo>
                  <a:pt x="7470" y="8006"/>
                </a:lnTo>
                <a:lnTo>
                  <a:pt x="7421" y="8103"/>
                </a:lnTo>
                <a:lnTo>
                  <a:pt x="7275" y="8103"/>
                </a:lnTo>
                <a:lnTo>
                  <a:pt x="7348" y="8006"/>
                </a:lnTo>
                <a:lnTo>
                  <a:pt x="7421" y="7909"/>
                </a:lnTo>
                <a:close/>
                <a:moveTo>
                  <a:pt x="8054" y="7909"/>
                </a:moveTo>
                <a:lnTo>
                  <a:pt x="7981" y="8006"/>
                </a:lnTo>
                <a:lnTo>
                  <a:pt x="7908" y="8103"/>
                </a:lnTo>
                <a:lnTo>
                  <a:pt x="7908" y="8128"/>
                </a:lnTo>
                <a:lnTo>
                  <a:pt x="7665" y="8128"/>
                </a:lnTo>
                <a:lnTo>
                  <a:pt x="7689" y="8030"/>
                </a:lnTo>
                <a:lnTo>
                  <a:pt x="7786" y="7909"/>
                </a:lnTo>
                <a:close/>
                <a:moveTo>
                  <a:pt x="8468" y="7909"/>
                </a:moveTo>
                <a:lnTo>
                  <a:pt x="8395" y="8006"/>
                </a:lnTo>
                <a:lnTo>
                  <a:pt x="8322" y="8128"/>
                </a:lnTo>
                <a:lnTo>
                  <a:pt x="8224" y="8128"/>
                </a:lnTo>
                <a:lnTo>
                  <a:pt x="8322" y="7909"/>
                </a:lnTo>
                <a:close/>
                <a:moveTo>
                  <a:pt x="8784" y="7909"/>
                </a:moveTo>
                <a:lnTo>
                  <a:pt x="8662" y="8128"/>
                </a:lnTo>
                <a:lnTo>
                  <a:pt x="8541" y="8128"/>
                </a:lnTo>
                <a:lnTo>
                  <a:pt x="8589" y="7909"/>
                </a:lnTo>
                <a:close/>
                <a:moveTo>
                  <a:pt x="10171" y="7958"/>
                </a:moveTo>
                <a:lnTo>
                  <a:pt x="10122" y="8006"/>
                </a:lnTo>
                <a:lnTo>
                  <a:pt x="10001" y="8128"/>
                </a:lnTo>
                <a:lnTo>
                  <a:pt x="9976" y="8128"/>
                </a:lnTo>
                <a:lnTo>
                  <a:pt x="10049" y="7958"/>
                </a:lnTo>
                <a:close/>
                <a:moveTo>
                  <a:pt x="10414" y="7982"/>
                </a:moveTo>
                <a:lnTo>
                  <a:pt x="10585" y="8006"/>
                </a:lnTo>
                <a:lnTo>
                  <a:pt x="10585" y="8055"/>
                </a:lnTo>
                <a:lnTo>
                  <a:pt x="10560" y="8128"/>
                </a:lnTo>
                <a:lnTo>
                  <a:pt x="10341" y="8128"/>
                </a:lnTo>
                <a:lnTo>
                  <a:pt x="10414" y="7982"/>
                </a:lnTo>
                <a:close/>
                <a:moveTo>
                  <a:pt x="10779" y="8006"/>
                </a:moveTo>
                <a:lnTo>
                  <a:pt x="11485" y="8103"/>
                </a:lnTo>
                <a:lnTo>
                  <a:pt x="10804" y="8128"/>
                </a:lnTo>
                <a:lnTo>
                  <a:pt x="10779" y="8055"/>
                </a:lnTo>
                <a:lnTo>
                  <a:pt x="10779" y="8006"/>
                </a:lnTo>
                <a:close/>
                <a:moveTo>
                  <a:pt x="9319" y="7909"/>
                </a:moveTo>
                <a:lnTo>
                  <a:pt x="9222" y="8030"/>
                </a:lnTo>
                <a:lnTo>
                  <a:pt x="9125" y="8152"/>
                </a:lnTo>
                <a:lnTo>
                  <a:pt x="8979" y="8152"/>
                </a:lnTo>
                <a:lnTo>
                  <a:pt x="9027" y="7909"/>
                </a:lnTo>
                <a:close/>
                <a:moveTo>
                  <a:pt x="9417" y="7909"/>
                </a:moveTo>
                <a:lnTo>
                  <a:pt x="9952" y="7958"/>
                </a:lnTo>
                <a:lnTo>
                  <a:pt x="9855" y="8103"/>
                </a:lnTo>
                <a:lnTo>
                  <a:pt x="9855" y="8128"/>
                </a:lnTo>
                <a:lnTo>
                  <a:pt x="9611" y="8128"/>
                </a:lnTo>
                <a:lnTo>
                  <a:pt x="9660" y="8030"/>
                </a:lnTo>
                <a:lnTo>
                  <a:pt x="9660" y="7982"/>
                </a:lnTo>
                <a:lnTo>
                  <a:pt x="9636" y="7958"/>
                </a:lnTo>
                <a:lnTo>
                  <a:pt x="9611" y="7933"/>
                </a:lnTo>
                <a:lnTo>
                  <a:pt x="9563" y="7958"/>
                </a:lnTo>
                <a:lnTo>
                  <a:pt x="9441" y="8103"/>
                </a:lnTo>
                <a:lnTo>
                  <a:pt x="9417" y="8152"/>
                </a:lnTo>
                <a:lnTo>
                  <a:pt x="9344" y="8152"/>
                </a:lnTo>
                <a:lnTo>
                  <a:pt x="9417" y="7933"/>
                </a:lnTo>
                <a:lnTo>
                  <a:pt x="9417" y="7909"/>
                </a:lnTo>
                <a:close/>
                <a:moveTo>
                  <a:pt x="1874" y="8955"/>
                </a:moveTo>
                <a:lnTo>
                  <a:pt x="2117" y="9004"/>
                </a:lnTo>
                <a:lnTo>
                  <a:pt x="2360" y="9052"/>
                </a:lnTo>
                <a:lnTo>
                  <a:pt x="2604" y="9052"/>
                </a:lnTo>
                <a:lnTo>
                  <a:pt x="2823" y="10342"/>
                </a:lnTo>
                <a:lnTo>
                  <a:pt x="3115" y="11607"/>
                </a:lnTo>
                <a:lnTo>
                  <a:pt x="3309" y="12362"/>
                </a:lnTo>
                <a:lnTo>
                  <a:pt x="3309" y="12362"/>
                </a:lnTo>
                <a:lnTo>
                  <a:pt x="3163" y="12167"/>
                </a:lnTo>
                <a:lnTo>
                  <a:pt x="2993" y="11997"/>
                </a:lnTo>
                <a:lnTo>
                  <a:pt x="2823" y="11826"/>
                </a:lnTo>
                <a:lnTo>
                  <a:pt x="2628" y="11656"/>
                </a:lnTo>
                <a:lnTo>
                  <a:pt x="2385" y="11486"/>
                </a:lnTo>
                <a:lnTo>
                  <a:pt x="2117" y="11315"/>
                </a:lnTo>
                <a:lnTo>
                  <a:pt x="1825" y="11145"/>
                </a:lnTo>
                <a:lnTo>
                  <a:pt x="1557" y="10950"/>
                </a:lnTo>
                <a:lnTo>
                  <a:pt x="1338" y="10731"/>
                </a:lnTo>
                <a:lnTo>
                  <a:pt x="1217" y="10610"/>
                </a:lnTo>
                <a:lnTo>
                  <a:pt x="1144" y="10464"/>
                </a:lnTo>
                <a:lnTo>
                  <a:pt x="1071" y="10342"/>
                </a:lnTo>
                <a:lnTo>
                  <a:pt x="998" y="10196"/>
                </a:lnTo>
                <a:lnTo>
                  <a:pt x="973" y="10050"/>
                </a:lnTo>
                <a:lnTo>
                  <a:pt x="949" y="9880"/>
                </a:lnTo>
                <a:lnTo>
                  <a:pt x="949" y="9734"/>
                </a:lnTo>
                <a:lnTo>
                  <a:pt x="998" y="9563"/>
                </a:lnTo>
                <a:lnTo>
                  <a:pt x="1046" y="9442"/>
                </a:lnTo>
                <a:lnTo>
                  <a:pt x="1119" y="9320"/>
                </a:lnTo>
                <a:lnTo>
                  <a:pt x="1241" y="9198"/>
                </a:lnTo>
                <a:lnTo>
                  <a:pt x="1338" y="9101"/>
                </a:lnTo>
                <a:lnTo>
                  <a:pt x="1484" y="9028"/>
                </a:lnTo>
                <a:lnTo>
                  <a:pt x="1630" y="8979"/>
                </a:lnTo>
                <a:lnTo>
                  <a:pt x="1752" y="8955"/>
                </a:lnTo>
                <a:close/>
                <a:moveTo>
                  <a:pt x="14137" y="15525"/>
                </a:moveTo>
                <a:lnTo>
                  <a:pt x="14405" y="15598"/>
                </a:lnTo>
                <a:lnTo>
                  <a:pt x="14405" y="15720"/>
                </a:lnTo>
                <a:lnTo>
                  <a:pt x="14405" y="15841"/>
                </a:lnTo>
                <a:lnTo>
                  <a:pt x="14381" y="15939"/>
                </a:lnTo>
                <a:lnTo>
                  <a:pt x="14356" y="16012"/>
                </a:lnTo>
                <a:lnTo>
                  <a:pt x="14283" y="16060"/>
                </a:lnTo>
                <a:lnTo>
                  <a:pt x="14235" y="16085"/>
                </a:lnTo>
                <a:lnTo>
                  <a:pt x="14137" y="16109"/>
                </a:lnTo>
                <a:lnTo>
                  <a:pt x="14040" y="16109"/>
                </a:lnTo>
                <a:lnTo>
                  <a:pt x="13529" y="16133"/>
                </a:lnTo>
                <a:lnTo>
                  <a:pt x="13018" y="16133"/>
                </a:lnTo>
                <a:lnTo>
                  <a:pt x="13213" y="15866"/>
                </a:lnTo>
                <a:lnTo>
                  <a:pt x="13383" y="15549"/>
                </a:lnTo>
                <a:lnTo>
                  <a:pt x="13797" y="15549"/>
                </a:lnTo>
                <a:lnTo>
                  <a:pt x="14137" y="15525"/>
                </a:lnTo>
                <a:close/>
                <a:moveTo>
                  <a:pt x="4623" y="15379"/>
                </a:moveTo>
                <a:lnTo>
                  <a:pt x="4891" y="15768"/>
                </a:lnTo>
                <a:lnTo>
                  <a:pt x="5183" y="16157"/>
                </a:lnTo>
                <a:lnTo>
                  <a:pt x="5183" y="16157"/>
                </a:lnTo>
                <a:lnTo>
                  <a:pt x="3796" y="16085"/>
                </a:lnTo>
                <a:lnTo>
                  <a:pt x="3674" y="16109"/>
                </a:lnTo>
                <a:lnTo>
                  <a:pt x="3577" y="16060"/>
                </a:lnTo>
                <a:lnTo>
                  <a:pt x="3504" y="15987"/>
                </a:lnTo>
                <a:lnTo>
                  <a:pt x="3455" y="15841"/>
                </a:lnTo>
                <a:lnTo>
                  <a:pt x="3772" y="15695"/>
                </a:lnTo>
                <a:lnTo>
                  <a:pt x="4185" y="15525"/>
                </a:lnTo>
                <a:lnTo>
                  <a:pt x="4623" y="15379"/>
                </a:lnTo>
                <a:close/>
                <a:moveTo>
                  <a:pt x="3017" y="7982"/>
                </a:moveTo>
                <a:lnTo>
                  <a:pt x="3163" y="8079"/>
                </a:lnTo>
                <a:lnTo>
                  <a:pt x="3309" y="8152"/>
                </a:lnTo>
                <a:lnTo>
                  <a:pt x="3480" y="8201"/>
                </a:lnTo>
                <a:lnTo>
                  <a:pt x="3650" y="8249"/>
                </a:lnTo>
                <a:lnTo>
                  <a:pt x="3991" y="8298"/>
                </a:lnTo>
                <a:lnTo>
                  <a:pt x="4331" y="8322"/>
                </a:lnTo>
                <a:lnTo>
                  <a:pt x="5329" y="8420"/>
                </a:lnTo>
                <a:lnTo>
                  <a:pt x="6302" y="8493"/>
                </a:lnTo>
                <a:lnTo>
                  <a:pt x="7300" y="8541"/>
                </a:lnTo>
                <a:lnTo>
                  <a:pt x="8297" y="8566"/>
                </a:lnTo>
                <a:lnTo>
                  <a:pt x="10293" y="8566"/>
                </a:lnTo>
                <a:lnTo>
                  <a:pt x="12288" y="8517"/>
                </a:lnTo>
                <a:lnTo>
                  <a:pt x="13067" y="8493"/>
                </a:lnTo>
                <a:lnTo>
                  <a:pt x="13432" y="8468"/>
                </a:lnTo>
                <a:lnTo>
                  <a:pt x="13821" y="8395"/>
                </a:lnTo>
                <a:lnTo>
                  <a:pt x="14016" y="8347"/>
                </a:lnTo>
                <a:lnTo>
                  <a:pt x="14235" y="8249"/>
                </a:lnTo>
                <a:lnTo>
                  <a:pt x="14454" y="8152"/>
                </a:lnTo>
                <a:lnTo>
                  <a:pt x="14648" y="8006"/>
                </a:lnTo>
                <a:lnTo>
                  <a:pt x="14648" y="8931"/>
                </a:lnTo>
                <a:lnTo>
                  <a:pt x="14478" y="8931"/>
                </a:lnTo>
                <a:lnTo>
                  <a:pt x="14308" y="8955"/>
                </a:lnTo>
                <a:lnTo>
                  <a:pt x="13943" y="9052"/>
                </a:lnTo>
                <a:lnTo>
                  <a:pt x="13334" y="9174"/>
                </a:lnTo>
                <a:lnTo>
                  <a:pt x="12726" y="9247"/>
                </a:lnTo>
                <a:lnTo>
                  <a:pt x="12458" y="9271"/>
                </a:lnTo>
                <a:lnTo>
                  <a:pt x="12191" y="9271"/>
                </a:lnTo>
                <a:lnTo>
                  <a:pt x="11655" y="9247"/>
                </a:lnTo>
                <a:lnTo>
                  <a:pt x="10585" y="9247"/>
                </a:lnTo>
                <a:lnTo>
                  <a:pt x="10536" y="9271"/>
                </a:lnTo>
                <a:lnTo>
                  <a:pt x="10536" y="9296"/>
                </a:lnTo>
                <a:lnTo>
                  <a:pt x="10536" y="9344"/>
                </a:lnTo>
                <a:lnTo>
                  <a:pt x="10560" y="9369"/>
                </a:lnTo>
                <a:lnTo>
                  <a:pt x="10828" y="9442"/>
                </a:lnTo>
                <a:lnTo>
                  <a:pt x="11096" y="9490"/>
                </a:lnTo>
                <a:lnTo>
                  <a:pt x="11363" y="9539"/>
                </a:lnTo>
                <a:lnTo>
                  <a:pt x="11631" y="9563"/>
                </a:lnTo>
                <a:lnTo>
                  <a:pt x="12191" y="9539"/>
                </a:lnTo>
                <a:lnTo>
                  <a:pt x="12726" y="9515"/>
                </a:lnTo>
                <a:lnTo>
                  <a:pt x="13213" y="9490"/>
                </a:lnTo>
                <a:lnTo>
                  <a:pt x="13724" y="9417"/>
                </a:lnTo>
                <a:lnTo>
                  <a:pt x="13967" y="9369"/>
                </a:lnTo>
                <a:lnTo>
                  <a:pt x="14210" y="9320"/>
                </a:lnTo>
                <a:lnTo>
                  <a:pt x="14429" y="9223"/>
                </a:lnTo>
                <a:lnTo>
                  <a:pt x="14648" y="9125"/>
                </a:lnTo>
                <a:lnTo>
                  <a:pt x="14648" y="9125"/>
                </a:lnTo>
                <a:lnTo>
                  <a:pt x="14600" y="9612"/>
                </a:lnTo>
                <a:lnTo>
                  <a:pt x="13748" y="9855"/>
                </a:lnTo>
                <a:lnTo>
                  <a:pt x="13310" y="9977"/>
                </a:lnTo>
                <a:lnTo>
                  <a:pt x="12872" y="10050"/>
                </a:lnTo>
                <a:lnTo>
                  <a:pt x="12410" y="10050"/>
                </a:lnTo>
                <a:lnTo>
                  <a:pt x="11947" y="10026"/>
                </a:lnTo>
                <a:lnTo>
                  <a:pt x="11485" y="9977"/>
                </a:lnTo>
                <a:lnTo>
                  <a:pt x="11266" y="9977"/>
                </a:lnTo>
                <a:lnTo>
                  <a:pt x="11047" y="10001"/>
                </a:lnTo>
                <a:lnTo>
                  <a:pt x="10974" y="10026"/>
                </a:lnTo>
                <a:lnTo>
                  <a:pt x="10950" y="10074"/>
                </a:lnTo>
                <a:lnTo>
                  <a:pt x="10950" y="10123"/>
                </a:lnTo>
                <a:lnTo>
                  <a:pt x="10998" y="10172"/>
                </a:lnTo>
                <a:lnTo>
                  <a:pt x="11217" y="10293"/>
                </a:lnTo>
                <a:lnTo>
                  <a:pt x="11461" y="10366"/>
                </a:lnTo>
                <a:lnTo>
                  <a:pt x="11704" y="10439"/>
                </a:lnTo>
                <a:lnTo>
                  <a:pt x="11996" y="10464"/>
                </a:lnTo>
                <a:lnTo>
                  <a:pt x="12264" y="10464"/>
                </a:lnTo>
                <a:lnTo>
                  <a:pt x="12531" y="10439"/>
                </a:lnTo>
                <a:lnTo>
                  <a:pt x="13042" y="10415"/>
                </a:lnTo>
                <a:lnTo>
                  <a:pt x="13432" y="10342"/>
                </a:lnTo>
                <a:lnTo>
                  <a:pt x="13821" y="10269"/>
                </a:lnTo>
                <a:lnTo>
                  <a:pt x="14210" y="10123"/>
                </a:lnTo>
                <a:lnTo>
                  <a:pt x="14551" y="9953"/>
                </a:lnTo>
                <a:lnTo>
                  <a:pt x="14551" y="10074"/>
                </a:lnTo>
                <a:lnTo>
                  <a:pt x="14454" y="10537"/>
                </a:lnTo>
                <a:lnTo>
                  <a:pt x="14113" y="10585"/>
                </a:lnTo>
                <a:lnTo>
                  <a:pt x="13772" y="10658"/>
                </a:lnTo>
                <a:lnTo>
                  <a:pt x="13456" y="10756"/>
                </a:lnTo>
                <a:lnTo>
                  <a:pt x="13140" y="10829"/>
                </a:lnTo>
                <a:lnTo>
                  <a:pt x="12702" y="10853"/>
                </a:lnTo>
                <a:lnTo>
                  <a:pt x="12264" y="10902"/>
                </a:lnTo>
                <a:lnTo>
                  <a:pt x="11826" y="10950"/>
                </a:lnTo>
                <a:lnTo>
                  <a:pt x="11607" y="10999"/>
                </a:lnTo>
                <a:lnTo>
                  <a:pt x="11412" y="11072"/>
                </a:lnTo>
                <a:lnTo>
                  <a:pt x="11388" y="11096"/>
                </a:lnTo>
                <a:lnTo>
                  <a:pt x="11412" y="11121"/>
                </a:lnTo>
                <a:lnTo>
                  <a:pt x="11607" y="11218"/>
                </a:lnTo>
                <a:lnTo>
                  <a:pt x="11826" y="11267"/>
                </a:lnTo>
                <a:lnTo>
                  <a:pt x="12045" y="11291"/>
                </a:lnTo>
                <a:lnTo>
                  <a:pt x="12288" y="11291"/>
                </a:lnTo>
                <a:lnTo>
                  <a:pt x="12750" y="11242"/>
                </a:lnTo>
                <a:lnTo>
                  <a:pt x="13188" y="11194"/>
                </a:lnTo>
                <a:lnTo>
                  <a:pt x="13748" y="11121"/>
                </a:lnTo>
                <a:lnTo>
                  <a:pt x="14064" y="11048"/>
                </a:lnTo>
                <a:lnTo>
                  <a:pt x="14356" y="10950"/>
                </a:lnTo>
                <a:lnTo>
                  <a:pt x="14162" y="11729"/>
                </a:lnTo>
                <a:lnTo>
                  <a:pt x="13845" y="11753"/>
                </a:lnTo>
                <a:lnTo>
                  <a:pt x="13553" y="11778"/>
                </a:lnTo>
                <a:lnTo>
                  <a:pt x="12921" y="11875"/>
                </a:lnTo>
                <a:lnTo>
                  <a:pt x="12653" y="11875"/>
                </a:lnTo>
                <a:lnTo>
                  <a:pt x="12337" y="11899"/>
                </a:lnTo>
                <a:lnTo>
                  <a:pt x="12191" y="11899"/>
                </a:lnTo>
                <a:lnTo>
                  <a:pt x="12069" y="11948"/>
                </a:lnTo>
                <a:lnTo>
                  <a:pt x="11923" y="11997"/>
                </a:lnTo>
                <a:lnTo>
                  <a:pt x="11801" y="12070"/>
                </a:lnTo>
                <a:lnTo>
                  <a:pt x="11801" y="12094"/>
                </a:lnTo>
                <a:lnTo>
                  <a:pt x="11801" y="12118"/>
                </a:lnTo>
                <a:lnTo>
                  <a:pt x="11923" y="12191"/>
                </a:lnTo>
                <a:lnTo>
                  <a:pt x="12069" y="12240"/>
                </a:lnTo>
                <a:lnTo>
                  <a:pt x="12191" y="12264"/>
                </a:lnTo>
                <a:lnTo>
                  <a:pt x="12653" y="12264"/>
                </a:lnTo>
                <a:lnTo>
                  <a:pt x="12921" y="12216"/>
                </a:lnTo>
                <a:lnTo>
                  <a:pt x="13505" y="12167"/>
                </a:lnTo>
                <a:lnTo>
                  <a:pt x="13772" y="12143"/>
                </a:lnTo>
                <a:lnTo>
                  <a:pt x="14064" y="12070"/>
                </a:lnTo>
                <a:lnTo>
                  <a:pt x="14064" y="12070"/>
                </a:lnTo>
                <a:lnTo>
                  <a:pt x="13943" y="12483"/>
                </a:lnTo>
                <a:lnTo>
                  <a:pt x="13845" y="12848"/>
                </a:lnTo>
                <a:lnTo>
                  <a:pt x="13724" y="12800"/>
                </a:lnTo>
                <a:lnTo>
                  <a:pt x="13626" y="12775"/>
                </a:lnTo>
                <a:lnTo>
                  <a:pt x="13383" y="12775"/>
                </a:lnTo>
                <a:lnTo>
                  <a:pt x="12896" y="12848"/>
                </a:lnTo>
                <a:lnTo>
                  <a:pt x="12337" y="12897"/>
                </a:lnTo>
                <a:lnTo>
                  <a:pt x="12069" y="12946"/>
                </a:lnTo>
                <a:lnTo>
                  <a:pt x="11777" y="13043"/>
                </a:lnTo>
                <a:lnTo>
                  <a:pt x="11753" y="13067"/>
                </a:lnTo>
                <a:lnTo>
                  <a:pt x="11753" y="13116"/>
                </a:lnTo>
                <a:lnTo>
                  <a:pt x="11777" y="13165"/>
                </a:lnTo>
                <a:lnTo>
                  <a:pt x="11801" y="13189"/>
                </a:lnTo>
                <a:lnTo>
                  <a:pt x="12069" y="13238"/>
                </a:lnTo>
                <a:lnTo>
                  <a:pt x="12361" y="13238"/>
                </a:lnTo>
                <a:lnTo>
                  <a:pt x="12896" y="13213"/>
                </a:lnTo>
                <a:lnTo>
                  <a:pt x="13334" y="13189"/>
                </a:lnTo>
                <a:lnTo>
                  <a:pt x="13578" y="13165"/>
                </a:lnTo>
                <a:lnTo>
                  <a:pt x="13675" y="13140"/>
                </a:lnTo>
                <a:lnTo>
                  <a:pt x="13772" y="13092"/>
                </a:lnTo>
                <a:lnTo>
                  <a:pt x="13772" y="13092"/>
                </a:lnTo>
                <a:lnTo>
                  <a:pt x="13505" y="13870"/>
                </a:lnTo>
                <a:lnTo>
                  <a:pt x="13310" y="13870"/>
                </a:lnTo>
                <a:lnTo>
                  <a:pt x="13115" y="13895"/>
                </a:lnTo>
                <a:lnTo>
                  <a:pt x="12896" y="13919"/>
                </a:lnTo>
                <a:lnTo>
                  <a:pt x="12702" y="13943"/>
                </a:lnTo>
                <a:lnTo>
                  <a:pt x="12483" y="13943"/>
                </a:lnTo>
                <a:lnTo>
                  <a:pt x="12239" y="13919"/>
                </a:lnTo>
                <a:lnTo>
                  <a:pt x="11777" y="13870"/>
                </a:lnTo>
                <a:lnTo>
                  <a:pt x="11753" y="13895"/>
                </a:lnTo>
                <a:lnTo>
                  <a:pt x="11753" y="13919"/>
                </a:lnTo>
                <a:lnTo>
                  <a:pt x="11947" y="14041"/>
                </a:lnTo>
                <a:lnTo>
                  <a:pt x="12142" y="14138"/>
                </a:lnTo>
                <a:lnTo>
                  <a:pt x="12361" y="14187"/>
                </a:lnTo>
                <a:lnTo>
                  <a:pt x="12604" y="14211"/>
                </a:lnTo>
                <a:lnTo>
                  <a:pt x="12775" y="14235"/>
                </a:lnTo>
                <a:lnTo>
                  <a:pt x="13188" y="14235"/>
                </a:lnTo>
                <a:lnTo>
                  <a:pt x="13383" y="14187"/>
                </a:lnTo>
                <a:lnTo>
                  <a:pt x="13383" y="14187"/>
                </a:lnTo>
                <a:lnTo>
                  <a:pt x="13286" y="14430"/>
                </a:lnTo>
                <a:lnTo>
                  <a:pt x="13261" y="14454"/>
                </a:lnTo>
                <a:lnTo>
                  <a:pt x="13237" y="14479"/>
                </a:lnTo>
                <a:lnTo>
                  <a:pt x="13213" y="14576"/>
                </a:lnTo>
                <a:lnTo>
                  <a:pt x="13140" y="14527"/>
                </a:lnTo>
                <a:lnTo>
                  <a:pt x="12872" y="14527"/>
                </a:lnTo>
                <a:lnTo>
                  <a:pt x="12507" y="14552"/>
                </a:lnTo>
                <a:lnTo>
                  <a:pt x="12288" y="14552"/>
                </a:lnTo>
                <a:lnTo>
                  <a:pt x="12069" y="14503"/>
                </a:lnTo>
                <a:lnTo>
                  <a:pt x="11850" y="14479"/>
                </a:lnTo>
                <a:lnTo>
                  <a:pt x="11631" y="14454"/>
                </a:lnTo>
                <a:lnTo>
                  <a:pt x="11582" y="14479"/>
                </a:lnTo>
                <a:lnTo>
                  <a:pt x="11558" y="14503"/>
                </a:lnTo>
                <a:lnTo>
                  <a:pt x="11558" y="14552"/>
                </a:lnTo>
                <a:lnTo>
                  <a:pt x="11582" y="14600"/>
                </a:lnTo>
                <a:lnTo>
                  <a:pt x="11655" y="14673"/>
                </a:lnTo>
                <a:lnTo>
                  <a:pt x="11753" y="14746"/>
                </a:lnTo>
                <a:lnTo>
                  <a:pt x="11947" y="14844"/>
                </a:lnTo>
                <a:lnTo>
                  <a:pt x="12166" y="14917"/>
                </a:lnTo>
                <a:lnTo>
                  <a:pt x="12410" y="14941"/>
                </a:lnTo>
                <a:lnTo>
                  <a:pt x="12750" y="14941"/>
                </a:lnTo>
                <a:lnTo>
                  <a:pt x="12945" y="14892"/>
                </a:lnTo>
                <a:lnTo>
                  <a:pt x="13115" y="14819"/>
                </a:lnTo>
                <a:lnTo>
                  <a:pt x="12872" y="15257"/>
                </a:lnTo>
                <a:lnTo>
                  <a:pt x="12750" y="15233"/>
                </a:lnTo>
                <a:lnTo>
                  <a:pt x="12629" y="15257"/>
                </a:lnTo>
                <a:lnTo>
                  <a:pt x="12385" y="15257"/>
                </a:lnTo>
                <a:lnTo>
                  <a:pt x="12191" y="15233"/>
                </a:lnTo>
                <a:lnTo>
                  <a:pt x="11996" y="15209"/>
                </a:lnTo>
                <a:lnTo>
                  <a:pt x="11801" y="15184"/>
                </a:lnTo>
                <a:lnTo>
                  <a:pt x="11631" y="15184"/>
                </a:lnTo>
                <a:lnTo>
                  <a:pt x="11582" y="15209"/>
                </a:lnTo>
                <a:lnTo>
                  <a:pt x="11607" y="15257"/>
                </a:lnTo>
                <a:lnTo>
                  <a:pt x="11655" y="15330"/>
                </a:lnTo>
                <a:lnTo>
                  <a:pt x="11728" y="15403"/>
                </a:lnTo>
                <a:lnTo>
                  <a:pt x="11801" y="15476"/>
                </a:lnTo>
                <a:lnTo>
                  <a:pt x="11899" y="15525"/>
                </a:lnTo>
                <a:lnTo>
                  <a:pt x="12093" y="15574"/>
                </a:lnTo>
                <a:lnTo>
                  <a:pt x="12288" y="15598"/>
                </a:lnTo>
                <a:lnTo>
                  <a:pt x="12458" y="15622"/>
                </a:lnTo>
                <a:lnTo>
                  <a:pt x="12653" y="15622"/>
                </a:lnTo>
                <a:lnTo>
                  <a:pt x="12458" y="15890"/>
                </a:lnTo>
                <a:lnTo>
                  <a:pt x="12264" y="15866"/>
                </a:lnTo>
                <a:lnTo>
                  <a:pt x="12045" y="15890"/>
                </a:lnTo>
                <a:lnTo>
                  <a:pt x="11826" y="15866"/>
                </a:lnTo>
                <a:lnTo>
                  <a:pt x="11631" y="15841"/>
                </a:lnTo>
                <a:lnTo>
                  <a:pt x="11558" y="15841"/>
                </a:lnTo>
                <a:lnTo>
                  <a:pt x="11461" y="15890"/>
                </a:lnTo>
                <a:lnTo>
                  <a:pt x="11509" y="15987"/>
                </a:lnTo>
                <a:lnTo>
                  <a:pt x="11607" y="16060"/>
                </a:lnTo>
                <a:lnTo>
                  <a:pt x="11728" y="16133"/>
                </a:lnTo>
                <a:lnTo>
                  <a:pt x="11850" y="16157"/>
                </a:lnTo>
                <a:lnTo>
                  <a:pt x="8930" y="16206"/>
                </a:lnTo>
                <a:lnTo>
                  <a:pt x="7324" y="16206"/>
                </a:lnTo>
                <a:lnTo>
                  <a:pt x="5694" y="16182"/>
                </a:lnTo>
                <a:lnTo>
                  <a:pt x="5718" y="16109"/>
                </a:lnTo>
                <a:lnTo>
                  <a:pt x="5718" y="16036"/>
                </a:lnTo>
                <a:lnTo>
                  <a:pt x="5694" y="15963"/>
                </a:lnTo>
                <a:lnTo>
                  <a:pt x="5645" y="15890"/>
                </a:lnTo>
                <a:lnTo>
                  <a:pt x="5305" y="15428"/>
                </a:lnTo>
                <a:lnTo>
                  <a:pt x="5013" y="14965"/>
                </a:lnTo>
                <a:lnTo>
                  <a:pt x="4721" y="14454"/>
                </a:lnTo>
                <a:lnTo>
                  <a:pt x="4477" y="13968"/>
                </a:lnTo>
                <a:lnTo>
                  <a:pt x="4258" y="13432"/>
                </a:lnTo>
                <a:lnTo>
                  <a:pt x="4064" y="12897"/>
                </a:lnTo>
                <a:lnTo>
                  <a:pt x="3869" y="12362"/>
                </a:lnTo>
                <a:lnTo>
                  <a:pt x="3723" y="11826"/>
                </a:lnTo>
                <a:lnTo>
                  <a:pt x="3553" y="11267"/>
                </a:lnTo>
                <a:lnTo>
                  <a:pt x="3431" y="10683"/>
                </a:lnTo>
                <a:lnTo>
                  <a:pt x="3163" y="9539"/>
                </a:lnTo>
                <a:lnTo>
                  <a:pt x="3090" y="9125"/>
                </a:lnTo>
                <a:lnTo>
                  <a:pt x="3042" y="8736"/>
                </a:lnTo>
                <a:lnTo>
                  <a:pt x="3017" y="8371"/>
                </a:lnTo>
                <a:lnTo>
                  <a:pt x="3017" y="7982"/>
                </a:lnTo>
                <a:close/>
                <a:moveTo>
                  <a:pt x="4258" y="14746"/>
                </a:moveTo>
                <a:lnTo>
                  <a:pt x="4502" y="15209"/>
                </a:lnTo>
                <a:lnTo>
                  <a:pt x="4064" y="15257"/>
                </a:lnTo>
                <a:lnTo>
                  <a:pt x="3626" y="15379"/>
                </a:lnTo>
                <a:lnTo>
                  <a:pt x="3455" y="15428"/>
                </a:lnTo>
                <a:lnTo>
                  <a:pt x="3285" y="15501"/>
                </a:lnTo>
                <a:lnTo>
                  <a:pt x="3115" y="15622"/>
                </a:lnTo>
                <a:lnTo>
                  <a:pt x="3042" y="15671"/>
                </a:lnTo>
                <a:lnTo>
                  <a:pt x="2993" y="15744"/>
                </a:lnTo>
                <a:lnTo>
                  <a:pt x="2944" y="15914"/>
                </a:lnTo>
                <a:lnTo>
                  <a:pt x="2944" y="16060"/>
                </a:lnTo>
                <a:lnTo>
                  <a:pt x="2993" y="16182"/>
                </a:lnTo>
                <a:lnTo>
                  <a:pt x="3066" y="16279"/>
                </a:lnTo>
                <a:lnTo>
                  <a:pt x="3163" y="16352"/>
                </a:lnTo>
                <a:lnTo>
                  <a:pt x="3309" y="16401"/>
                </a:lnTo>
                <a:lnTo>
                  <a:pt x="3455" y="16449"/>
                </a:lnTo>
                <a:lnTo>
                  <a:pt x="3601" y="16474"/>
                </a:lnTo>
                <a:lnTo>
                  <a:pt x="4283" y="16547"/>
                </a:lnTo>
                <a:lnTo>
                  <a:pt x="4988" y="16571"/>
                </a:lnTo>
                <a:lnTo>
                  <a:pt x="6375" y="16620"/>
                </a:lnTo>
                <a:lnTo>
                  <a:pt x="9125" y="16620"/>
                </a:lnTo>
                <a:lnTo>
                  <a:pt x="11801" y="16571"/>
                </a:lnTo>
                <a:lnTo>
                  <a:pt x="13018" y="16571"/>
                </a:lnTo>
                <a:lnTo>
                  <a:pt x="13626" y="16547"/>
                </a:lnTo>
                <a:lnTo>
                  <a:pt x="13943" y="16522"/>
                </a:lnTo>
                <a:lnTo>
                  <a:pt x="14235" y="16498"/>
                </a:lnTo>
                <a:lnTo>
                  <a:pt x="14381" y="16449"/>
                </a:lnTo>
                <a:lnTo>
                  <a:pt x="14527" y="16376"/>
                </a:lnTo>
                <a:lnTo>
                  <a:pt x="14673" y="16303"/>
                </a:lnTo>
                <a:lnTo>
                  <a:pt x="14819" y="16182"/>
                </a:lnTo>
                <a:lnTo>
                  <a:pt x="14916" y="16060"/>
                </a:lnTo>
                <a:lnTo>
                  <a:pt x="14965" y="15914"/>
                </a:lnTo>
                <a:lnTo>
                  <a:pt x="14965" y="15841"/>
                </a:lnTo>
                <a:lnTo>
                  <a:pt x="14965" y="15744"/>
                </a:lnTo>
                <a:lnTo>
                  <a:pt x="14940" y="15671"/>
                </a:lnTo>
                <a:lnTo>
                  <a:pt x="14916" y="15574"/>
                </a:lnTo>
                <a:lnTo>
                  <a:pt x="14794" y="15403"/>
                </a:lnTo>
                <a:lnTo>
                  <a:pt x="14648" y="15282"/>
                </a:lnTo>
                <a:lnTo>
                  <a:pt x="14478" y="15209"/>
                </a:lnTo>
                <a:lnTo>
                  <a:pt x="14308" y="15184"/>
                </a:lnTo>
                <a:lnTo>
                  <a:pt x="14137" y="15160"/>
                </a:lnTo>
                <a:lnTo>
                  <a:pt x="13553" y="15160"/>
                </a:lnTo>
                <a:lnTo>
                  <a:pt x="13699" y="14819"/>
                </a:lnTo>
                <a:lnTo>
                  <a:pt x="13724" y="14771"/>
                </a:lnTo>
                <a:lnTo>
                  <a:pt x="14454" y="14844"/>
                </a:lnTo>
                <a:lnTo>
                  <a:pt x="14794" y="14917"/>
                </a:lnTo>
                <a:lnTo>
                  <a:pt x="15135" y="14990"/>
                </a:lnTo>
                <a:lnTo>
                  <a:pt x="15500" y="15087"/>
                </a:lnTo>
                <a:lnTo>
                  <a:pt x="15816" y="15184"/>
                </a:lnTo>
                <a:lnTo>
                  <a:pt x="16157" y="15330"/>
                </a:lnTo>
                <a:lnTo>
                  <a:pt x="16497" y="15452"/>
                </a:lnTo>
                <a:lnTo>
                  <a:pt x="16741" y="15598"/>
                </a:lnTo>
                <a:lnTo>
                  <a:pt x="16911" y="15744"/>
                </a:lnTo>
                <a:lnTo>
                  <a:pt x="17033" y="15914"/>
                </a:lnTo>
                <a:lnTo>
                  <a:pt x="17081" y="16060"/>
                </a:lnTo>
                <a:lnTo>
                  <a:pt x="17081" y="16230"/>
                </a:lnTo>
                <a:lnTo>
                  <a:pt x="17008" y="16401"/>
                </a:lnTo>
                <a:lnTo>
                  <a:pt x="16911" y="16547"/>
                </a:lnTo>
                <a:lnTo>
                  <a:pt x="16789" y="16717"/>
                </a:lnTo>
                <a:lnTo>
                  <a:pt x="16643" y="16863"/>
                </a:lnTo>
                <a:lnTo>
                  <a:pt x="16449" y="17009"/>
                </a:lnTo>
                <a:lnTo>
                  <a:pt x="16059" y="17277"/>
                </a:lnTo>
                <a:lnTo>
                  <a:pt x="15670" y="17496"/>
                </a:lnTo>
                <a:lnTo>
                  <a:pt x="15305" y="17642"/>
                </a:lnTo>
                <a:lnTo>
                  <a:pt x="14965" y="17763"/>
                </a:lnTo>
                <a:lnTo>
                  <a:pt x="14600" y="17836"/>
                </a:lnTo>
                <a:lnTo>
                  <a:pt x="14259" y="17909"/>
                </a:lnTo>
                <a:lnTo>
                  <a:pt x="13894" y="17958"/>
                </a:lnTo>
                <a:lnTo>
                  <a:pt x="13140" y="18007"/>
                </a:lnTo>
                <a:lnTo>
                  <a:pt x="12410" y="18055"/>
                </a:lnTo>
                <a:lnTo>
                  <a:pt x="11558" y="18080"/>
                </a:lnTo>
                <a:lnTo>
                  <a:pt x="10706" y="18080"/>
                </a:lnTo>
                <a:lnTo>
                  <a:pt x="9027" y="18055"/>
                </a:lnTo>
                <a:lnTo>
                  <a:pt x="7324" y="18031"/>
                </a:lnTo>
                <a:lnTo>
                  <a:pt x="6473" y="18007"/>
                </a:lnTo>
                <a:lnTo>
                  <a:pt x="5645" y="17982"/>
                </a:lnTo>
                <a:lnTo>
                  <a:pt x="4794" y="17934"/>
                </a:lnTo>
                <a:lnTo>
                  <a:pt x="3942" y="17861"/>
                </a:lnTo>
                <a:lnTo>
                  <a:pt x="3115" y="17739"/>
                </a:lnTo>
                <a:lnTo>
                  <a:pt x="2287" y="17593"/>
                </a:lnTo>
                <a:lnTo>
                  <a:pt x="1898" y="17496"/>
                </a:lnTo>
                <a:lnTo>
                  <a:pt x="1509" y="17350"/>
                </a:lnTo>
                <a:lnTo>
                  <a:pt x="1168" y="17179"/>
                </a:lnTo>
                <a:lnTo>
                  <a:pt x="827" y="16985"/>
                </a:lnTo>
                <a:lnTo>
                  <a:pt x="633" y="16839"/>
                </a:lnTo>
                <a:lnTo>
                  <a:pt x="487" y="16668"/>
                </a:lnTo>
                <a:lnTo>
                  <a:pt x="365" y="16449"/>
                </a:lnTo>
                <a:lnTo>
                  <a:pt x="316" y="16328"/>
                </a:lnTo>
                <a:lnTo>
                  <a:pt x="316" y="16230"/>
                </a:lnTo>
                <a:lnTo>
                  <a:pt x="316" y="16085"/>
                </a:lnTo>
                <a:lnTo>
                  <a:pt x="341" y="15963"/>
                </a:lnTo>
                <a:lnTo>
                  <a:pt x="414" y="15866"/>
                </a:lnTo>
                <a:lnTo>
                  <a:pt x="511" y="15768"/>
                </a:lnTo>
                <a:lnTo>
                  <a:pt x="730" y="15622"/>
                </a:lnTo>
                <a:lnTo>
                  <a:pt x="949" y="15501"/>
                </a:lnTo>
                <a:lnTo>
                  <a:pt x="1314" y="15330"/>
                </a:lnTo>
                <a:lnTo>
                  <a:pt x="1728" y="15184"/>
                </a:lnTo>
                <a:lnTo>
                  <a:pt x="2141" y="15063"/>
                </a:lnTo>
                <a:lnTo>
                  <a:pt x="2555" y="14965"/>
                </a:lnTo>
                <a:lnTo>
                  <a:pt x="2993" y="14892"/>
                </a:lnTo>
                <a:lnTo>
                  <a:pt x="3407" y="14844"/>
                </a:lnTo>
                <a:lnTo>
                  <a:pt x="4258" y="14746"/>
                </a:lnTo>
                <a:close/>
                <a:moveTo>
                  <a:pt x="9076" y="6498"/>
                </a:moveTo>
                <a:lnTo>
                  <a:pt x="8103" y="6522"/>
                </a:lnTo>
                <a:lnTo>
                  <a:pt x="7129" y="6571"/>
                </a:lnTo>
                <a:lnTo>
                  <a:pt x="6156" y="6644"/>
                </a:lnTo>
                <a:lnTo>
                  <a:pt x="5183" y="6717"/>
                </a:lnTo>
                <a:lnTo>
                  <a:pt x="4526" y="6765"/>
                </a:lnTo>
                <a:lnTo>
                  <a:pt x="4161" y="6790"/>
                </a:lnTo>
                <a:lnTo>
                  <a:pt x="3796" y="6838"/>
                </a:lnTo>
                <a:lnTo>
                  <a:pt x="3431" y="6911"/>
                </a:lnTo>
                <a:lnTo>
                  <a:pt x="3285" y="6960"/>
                </a:lnTo>
                <a:lnTo>
                  <a:pt x="3115" y="7033"/>
                </a:lnTo>
                <a:lnTo>
                  <a:pt x="2993" y="7106"/>
                </a:lnTo>
                <a:lnTo>
                  <a:pt x="2847" y="7228"/>
                </a:lnTo>
                <a:lnTo>
                  <a:pt x="2750" y="7325"/>
                </a:lnTo>
                <a:lnTo>
                  <a:pt x="2652" y="7471"/>
                </a:lnTo>
                <a:lnTo>
                  <a:pt x="2628" y="7520"/>
                </a:lnTo>
                <a:lnTo>
                  <a:pt x="2628" y="7593"/>
                </a:lnTo>
                <a:lnTo>
                  <a:pt x="2652" y="7666"/>
                </a:lnTo>
                <a:lnTo>
                  <a:pt x="2579" y="7812"/>
                </a:lnTo>
                <a:lnTo>
                  <a:pt x="2555" y="7982"/>
                </a:lnTo>
                <a:lnTo>
                  <a:pt x="2531" y="8152"/>
                </a:lnTo>
                <a:lnTo>
                  <a:pt x="2506" y="8298"/>
                </a:lnTo>
                <a:lnTo>
                  <a:pt x="2360" y="8249"/>
                </a:lnTo>
                <a:lnTo>
                  <a:pt x="2214" y="8201"/>
                </a:lnTo>
                <a:lnTo>
                  <a:pt x="2044" y="8176"/>
                </a:lnTo>
                <a:lnTo>
                  <a:pt x="1874" y="8176"/>
                </a:lnTo>
                <a:lnTo>
                  <a:pt x="1557" y="8201"/>
                </a:lnTo>
                <a:lnTo>
                  <a:pt x="1265" y="8249"/>
                </a:lnTo>
                <a:lnTo>
                  <a:pt x="1046" y="8347"/>
                </a:lnTo>
                <a:lnTo>
                  <a:pt x="827" y="8468"/>
                </a:lnTo>
                <a:lnTo>
                  <a:pt x="657" y="8639"/>
                </a:lnTo>
                <a:lnTo>
                  <a:pt x="487" y="8833"/>
                </a:lnTo>
                <a:lnTo>
                  <a:pt x="365" y="9052"/>
                </a:lnTo>
                <a:lnTo>
                  <a:pt x="268" y="9271"/>
                </a:lnTo>
                <a:lnTo>
                  <a:pt x="195" y="9515"/>
                </a:lnTo>
                <a:lnTo>
                  <a:pt x="170" y="9758"/>
                </a:lnTo>
                <a:lnTo>
                  <a:pt x="170" y="10026"/>
                </a:lnTo>
                <a:lnTo>
                  <a:pt x="219" y="10293"/>
                </a:lnTo>
                <a:lnTo>
                  <a:pt x="292" y="10537"/>
                </a:lnTo>
                <a:lnTo>
                  <a:pt x="389" y="10780"/>
                </a:lnTo>
                <a:lnTo>
                  <a:pt x="535" y="10999"/>
                </a:lnTo>
                <a:lnTo>
                  <a:pt x="706" y="11194"/>
                </a:lnTo>
                <a:lnTo>
                  <a:pt x="900" y="11388"/>
                </a:lnTo>
                <a:lnTo>
                  <a:pt x="1095" y="11559"/>
                </a:lnTo>
                <a:lnTo>
                  <a:pt x="1363" y="11729"/>
                </a:lnTo>
                <a:lnTo>
                  <a:pt x="1606" y="11899"/>
                </a:lnTo>
                <a:lnTo>
                  <a:pt x="2117" y="12240"/>
                </a:lnTo>
                <a:lnTo>
                  <a:pt x="2409" y="12459"/>
                </a:lnTo>
                <a:lnTo>
                  <a:pt x="2531" y="12581"/>
                </a:lnTo>
                <a:lnTo>
                  <a:pt x="2652" y="12727"/>
                </a:lnTo>
                <a:lnTo>
                  <a:pt x="2725" y="12873"/>
                </a:lnTo>
                <a:lnTo>
                  <a:pt x="2774" y="13043"/>
                </a:lnTo>
                <a:lnTo>
                  <a:pt x="2750" y="13165"/>
                </a:lnTo>
                <a:lnTo>
                  <a:pt x="2725" y="13238"/>
                </a:lnTo>
                <a:lnTo>
                  <a:pt x="2677" y="13262"/>
                </a:lnTo>
                <a:lnTo>
                  <a:pt x="2604" y="13262"/>
                </a:lnTo>
                <a:lnTo>
                  <a:pt x="2531" y="13213"/>
                </a:lnTo>
                <a:lnTo>
                  <a:pt x="2458" y="13189"/>
                </a:lnTo>
                <a:lnTo>
                  <a:pt x="2312" y="13165"/>
                </a:lnTo>
                <a:lnTo>
                  <a:pt x="2190" y="13213"/>
                </a:lnTo>
                <a:lnTo>
                  <a:pt x="2068" y="13286"/>
                </a:lnTo>
                <a:lnTo>
                  <a:pt x="1995" y="13408"/>
                </a:lnTo>
                <a:lnTo>
                  <a:pt x="1971" y="13530"/>
                </a:lnTo>
                <a:lnTo>
                  <a:pt x="1971" y="13603"/>
                </a:lnTo>
                <a:lnTo>
                  <a:pt x="1995" y="13651"/>
                </a:lnTo>
                <a:lnTo>
                  <a:pt x="2020" y="13724"/>
                </a:lnTo>
                <a:lnTo>
                  <a:pt x="2093" y="13773"/>
                </a:lnTo>
                <a:lnTo>
                  <a:pt x="2263" y="13895"/>
                </a:lnTo>
                <a:lnTo>
                  <a:pt x="2458" y="13968"/>
                </a:lnTo>
                <a:lnTo>
                  <a:pt x="2677" y="13992"/>
                </a:lnTo>
                <a:lnTo>
                  <a:pt x="2871" y="13968"/>
                </a:lnTo>
                <a:lnTo>
                  <a:pt x="3066" y="13895"/>
                </a:lnTo>
                <a:lnTo>
                  <a:pt x="3236" y="13773"/>
                </a:lnTo>
                <a:lnTo>
                  <a:pt x="3309" y="13700"/>
                </a:lnTo>
                <a:lnTo>
                  <a:pt x="3358" y="13603"/>
                </a:lnTo>
                <a:lnTo>
                  <a:pt x="3431" y="13505"/>
                </a:lnTo>
                <a:lnTo>
                  <a:pt x="3455" y="13408"/>
                </a:lnTo>
                <a:lnTo>
                  <a:pt x="3504" y="13213"/>
                </a:lnTo>
                <a:lnTo>
                  <a:pt x="3504" y="13019"/>
                </a:lnTo>
                <a:lnTo>
                  <a:pt x="3650" y="13432"/>
                </a:lnTo>
                <a:lnTo>
                  <a:pt x="3820" y="13822"/>
                </a:lnTo>
                <a:lnTo>
                  <a:pt x="3991" y="14211"/>
                </a:lnTo>
                <a:lnTo>
                  <a:pt x="4185" y="14600"/>
                </a:lnTo>
                <a:lnTo>
                  <a:pt x="3723" y="14600"/>
                </a:lnTo>
                <a:lnTo>
                  <a:pt x="3285" y="14625"/>
                </a:lnTo>
                <a:lnTo>
                  <a:pt x="2823" y="14673"/>
                </a:lnTo>
                <a:lnTo>
                  <a:pt x="2385" y="14746"/>
                </a:lnTo>
                <a:lnTo>
                  <a:pt x="1922" y="14819"/>
                </a:lnTo>
                <a:lnTo>
                  <a:pt x="1484" y="14941"/>
                </a:lnTo>
                <a:lnTo>
                  <a:pt x="1071" y="15087"/>
                </a:lnTo>
                <a:lnTo>
                  <a:pt x="657" y="15282"/>
                </a:lnTo>
                <a:lnTo>
                  <a:pt x="487" y="15379"/>
                </a:lnTo>
                <a:lnTo>
                  <a:pt x="341" y="15476"/>
                </a:lnTo>
                <a:lnTo>
                  <a:pt x="219" y="15574"/>
                </a:lnTo>
                <a:lnTo>
                  <a:pt x="122" y="15695"/>
                </a:lnTo>
                <a:lnTo>
                  <a:pt x="49" y="15841"/>
                </a:lnTo>
                <a:lnTo>
                  <a:pt x="24" y="15963"/>
                </a:lnTo>
                <a:lnTo>
                  <a:pt x="0" y="16109"/>
                </a:lnTo>
                <a:lnTo>
                  <a:pt x="0" y="16255"/>
                </a:lnTo>
                <a:lnTo>
                  <a:pt x="24" y="16376"/>
                </a:lnTo>
                <a:lnTo>
                  <a:pt x="49" y="16522"/>
                </a:lnTo>
                <a:lnTo>
                  <a:pt x="122" y="16668"/>
                </a:lnTo>
                <a:lnTo>
                  <a:pt x="195" y="16790"/>
                </a:lnTo>
                <a:lnTo>
                  <a:pt x="292" y="16936"/>
                </a:lnTo>
                <a:lnTo>
                  <a:pt x="389" y="17058"/>
                </a:lnTo>
                <a:lnTo>
                  <a:pt x="511" y="17179"/>
                </a:lnTo>
                <a:lnTo>
                  <a:pt x="633" y="17301"/>
                </a:lnTo>
                <a:lnTo>
                  <a:pt x="827" y="17423"/>
                </a:lnTo>
                <a:lnTo>
                  <a:pt x="1046" y="17544"/>
                </a:lnTo>
                <a:lnTo>
                  <a:pt x="1241" y="17642"/>
                </a:lnTo>
                <a:lnTo>
                  <a:pt x="1460" y="17739"/>
                </a:lnTo>
                <a:lnTo>
                  <a:pt x="1922" y="17885"/>
                </a:lnTo>
                <a:lnTo>
                  <a:pt x="2409" y="18007"/>
                </a:lnTo>
                <a:lnTo>
                  <a:pt x="2896" y="18080"/>
                </a:lnTo>
                <a:lnTo>
                  <a:pt x="3382" y="18128"/>
                </a:lnTo>
                <a:lnTo>
                  <a:pt x="4331" y="18226"/>
                </a:lnTo>
                <a:lnTo>
                  <a:pt x="5451" y="18299"/>
                </a:lnTo>
                <a:lnTo>
                  <a:pt x="6570" y="18347"/>
                </a:lnTo>
                <a:lnTo>
                  <a:pt x="8833" y="18396"/>
                </a:lnTo>
                <a:lnTo>
                  <a:pt x="9928" y="18420"/>
                </a:lnTo>
                <a:lnTo>
                  <a:pt x="11047" y="18420"/>
                </a:lnTo>
                <a:lnTo>
                  <a:pt x="12142" y="18396"/>
                </a:lnTo>
                <a:lnTo>
                  <a:pt x="13261" y="18347"/>
                </a:lnTo>
                <a:lnTo>
                  <a:pt x="13675" y="18323"/>
                </a:lnTo>
                <a:lnTo>
                  <a:pt x="14113" y="18274"/>
                </a:lnTo>
                <a:lnTo>
                  <a:pt x="14527" y="18201"/>
                </a:lnTo>
                <a:lnTo>
                  <a:pt x="14965" y="18128"/>
                </a:lnTo>
                <a:lnTo>
                  <a:pt x="15378" y="18007"/>
                </a:lnTo>
                <a:lnTo>
                  <a:pt x="15767" y="17861"/>
                </a:lnTo>
                <a:lnTo>
                  <a:pt x="16157" y="17690"/>
                </a:lnTo>
                <a:lnTo>
                  <a:pt x="16546" y="17471"/>
                </a:lnTo>
                <a:lnTo>
                  <a:pt x="16814" y="17277"/>
                </a:lnTo>
                <a:lnTo>
                  <a:pt x="17057" y="17033"/>
                </a:lnTo>
                <a:lnTo>
                  <a:pt x="17276" y="16766"/>
                </a:lnTo>
                <a:lnTo>
                  <a:pt x="17349" y="16620"/>
                </a:lnTo>
                <a:lnTo>
                  <a:pt x="17422" y="16474"/>
                </a:lnTo>
                <a:lnTo>
                  <a:pt x="17471" y="16328"/>
                </a:lnTo>
                <a:lnTo>
                  <a:pt x="17495" y="16157"/>
                </a:lnTo>
                <a:lnTo>
                  <a:pt x="17495" y="16012"/>
                </a:lnTo>
                <a:lnTo>
                  <a:pt x="17471" y="15866"/>
                </a:lnTo>
                <a:lnTo>
                  <a:pt x="17398" y="15720"/>
                </a:lnTo>
                <a:lnTo>
                  <a:pt x="17325" y="15598"/>
                </a:lnTo>
                <a:lnTo>
                  <a:pt x="17179" y="15452"/>
                </a:lnTo>
                <a:lnTo>
                  <a:pt x="17033" y="15330"/>
                </a:lnTo>
                <a:lnTo>
                  <a:pt x="16692" y="15111"/>
                </a:lnTo>
                <a:lnTo>
                  <a:pt x="16327" y="14941"/>
                </a:lnTo>
                <a:lnTo>
                  <a:pt x="15938" y="14795"/>
                </a:lnTo>
                <a:lnTo>
                  <a:pt x="15524" y="14673"/>
                </a:lnTo>
                <a:lnTo>
                  <a:pt x="15110" y="14576"/>
                </a:lnTo>
                <a:lnTo>
                  <a:pt x="14697" y="14503"/>
                </a:lnTo>
                <a:lnTo>
                  <a:pt x="14283" y="14454"/>
                </a:lnTo>
                <a:lnTo>
                  <a:pt x="13870" y="14406"/>
                </a:lnTo>
                <a:lnTo>
                  <a:pt x="14040" y="13968"/>
                </a:lnTo>
                <a:lnTo>
                  <a:pt x="14186" y="13530"/>
                </a:lnTo>
                <a:lnTo>
                  <a:pt x="14454" y="12629"/>
                </a:lnTo>
                <a:lnTo>
                  <a:pt x="14794" y="11340"/>
                </a:lnTo>
                <a:lnTo>
                  <a:pt x="14916" y="10683"/>
                </a:lnTo>
                <a:lnTo>
                  <a:pt x="15038" y="10026"/>
                </a:lnTo>
                <a:lnTo>
                  <a:pt x="15135" y="9417"/>
                </a:lnTo>
                <a:lnTo>
                  <a:pt x="15159" y="9077"/>
                </a:lnTo>
                <a:lnTo>
                  <a:pt x="15159" y="8760"/>
                </a:lnTo>
                <a:lnTo>
                  <a:pt x="15159" y="8444"/>
                </a:lnTo>
                <a:lnTo>
                  <a:pt x="15110" y="8128"/>
                </a:lnTo>
                <a:lnTo>
                  <a:pt x="15038" y="7836"/>
                </a:lnTo>
                <a:lnTo>
                  <a:pt x="14940" y="7544"/>
                </a:lnTo>
                <a:lnTo>
                  <a:pt x="14916" y="7495"/>
                </a:lnTo>
                <a:lnTo>
                  <a:pt x="14892" y="7471"/>
                </a:lnTo>
                <a:lnTo>
                  <a:pt x="14794" y="7447"/>
                </a:lnTo>
                <a:lnTo>
                  <a:pt x="14746" y="7325"/>
                </a:lnTo>
                <a:lnTo>
                  <a:pt x="14673" y="7228"/>
                </a:lnTo>
                <a:lnTo>
                  <a:pt x="14600" y="7130"/>
                </a:lnTo>
                <a:lnTo>
                  <a:pt x="14478" y="7057"/>
                </a:lnTo>
                <a:lnTo>
                  <a:pt x="14235" y="6936"/>
                </a:lnTo>
                <a:lnTo>
                  <a:pt x="13943" y="6863"/>
                </a:lnTo>
                <a:lnTo>
                  <a:pt x="13626" y="6790"/>
                </a:lnTo>
                <a:lnTo>
                  <a:pt x="13310" y="6765"/>
                </a:lnTo>
                <a:lnTo>
                  <a:pt x="12823" y="6717"/>
                </a:lnTo>
                <a:lnTo>
                  <a:pt x="11899" y="6595"/>
                </a:lnTo>
                <a:lnTo>
                  <a:pt x="10950" y="6522"/>
                </a:lnTo>
                <a:lnTo>
                  <a:pt x="10025" y="6498"/>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9"/>
          <p:cNvSpPr txBox="1">
            <a:spLocks noGrp="1"/>
          </p:cNvSpPr>
          <p:nvPr>
            <p:ph type="sldNum" idx="12"/>
          </p:nvPr>
        </p:nvSpPr>
        <p:spPr>
          <a:xfrm>
            <a:off x="4297650" y="4832975"/>
            <a:ext cx="548700" cy="310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18</a:t>
            </a:fld>
            <a:endParaRPr/>
          </a:p>
        </p:txBody>
      </p:sp>
    </p:spTree>
    <p:extLst>
      <p:ext uri="{BB962C8B-B14F-4D97-AF65-F5344CB8AC3E}">
        <p14:creationId xmlns:p14="http://schemas.microsoft.com/office/powerpoint/2010/main" val="36688183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Google Shape;81;p14"/>
          <p:cNvSpPr txBox="1">
            <a:spLocks noGrp="1"/>
          </p:cNvSpPr>
          <p:nvPr>
            <p:ph type="ctrTitle"/>
          </p:nvPr>
        </p:nvSpPr>
        <p:spPr>
          <a:xfrm>
            <a:off x="685800" y="1964342"/>
            <a:ext cx="7772400"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6000"/>
              <a:t>2.</a:t>
            </a:r>
            <a:endParaRPr sz="6000"/>
          </a:p>
          <a:p>
            <a:pPr marL="0" lvl="0" indent="0" algn="ctr" rtl="0">
              <a:spcBef>
                <a:spcPts val="0"/>
              </a:spcBef>
              <a:spcAft>
                <a:spcPts val="0"/>
              </a:spcAft>
              <a:buNone/>
            </a:pPr>
            <a:endParaRPr/>
          </a:p>
          <a:p>
            <a:pPr marL="0" lvl="0" indent="0" algn="ctr" rtl="0">
              <a:spcBef>
                <a:spcPts val="0"/>
              </a:spcBef>
              <a:spcAft>
                <a:spcPts val="0"/>
              </a:spcAft>
              <a:buNone/>
            </a:pPr>
            <a:r>
              <a:rPr lang="en-US"/>
              <a:t>G</a:t>
            </a:r>
            <a:r>
              <a:rPr lang="en"/>
              <a:t>ITHUB là gì ?</a:t>
            </a:r>
            <a:endParaRPr/>
          </a:p>
        </p:txBody>
      </p:sp>
      <p:sp>
        <p:nvSpPr>
          <p:cNvPr id="83" name="Google Shape;83;p14"/>
          <p:cNvSpPr/>
          <p:nvPr/>
        </p:nvSpPr>
        <p:spPr>
          <a:xfrm>
            <a:off x="3617075" y="256025"/>
            <a:ext cx="1824693" cy="1702276"/>
          </a:xfrm>
          <a:custGeom>
            <a:avLst/>
            <a:gdLst/>
            <a:ahLst/>
            <a:cxnLst/>
            <a:rect l="l" t="t" r="r" b="b"/>
            <a:pathLst>
              <a:path w="73112" h="68207" extrusionOk="0">
                <a:moveTo>
                  <a:pt x="46809" y="1210"/>
                </a:moveTo>
                <a:lnTo>
                  <a:pt x="46886" y="1227"/>
                </a:lnTo>
                <a:lnTo>
                  <a:pt x="46886" y="1227"/>
                </a:lnTo>
                <a:lnTo>
                  <a:pt x="46866" y="1215"/>
                </a:lnTo>
                <a:lnTo>
                  <a:pt x="46809" y="1210"/>
                </a:lnTo>
                <a:close/>
                <a:moveTo>
                  <a:pt x="35754" y="1982"/>
                </a:moveTo>
                <a:lnTo>
                  <a:pt x="36320" y="2170"/>
                </a:lnTo>
                <a:lnTo>
                  <a:pt x="36037" y="2170"/>
                </a:lnTo>
                <a:lnTo>
                  <a:pt x="35660" y="2076"/>
                </a:lnTo>
                <a:lnTo>
                  <a:pt x="35754" y="1982"/>
                </a:lnTo>
                <a:close/>
                <a:moveTo>
                  <a:pt x="42641" y="1321"/>
                </a:moveTo>
                <a:lnTo>
                  <a:pt x="44622" y="1510"/>
                </a:lnTo>
                <a:lnTo>
                  <a:pt x="46603" y="1793"/>
                </a:lnTo>
                <a:lnTo>
                  <a:pt x="46226" y="1793"/>
                </a:lnTo>
                <a:lnTo>
                  <a:pt x="46320" y="1982"/>
                </a:lnTo>
                <a:lnTo>
                  <a:pt x="45660" y="1793"/>
                </a:lnTo>
                <a:lnTo>
                  <a:pt x="44905" y="1699"/>
                </a:lnTo>
                <a:lnTo>
                  <a:pt x="44905" y="1699"/>
                </a:lnTo>
                <a:lnTo>
                  <a:pt x="45188" y="2076"/>
                </a:lnTo>
                <a:lnTo>
                  <a:pt x="45282" y="2265"/>
                </a:lnTo>
                <a:lnTo>
                  <a:pt x="45094" y="2265"/>
                </a:lnTo>
                <a:lnTo>
                  <a:pt x="44716" y="2170"/>
                </a:lnTo>
                <a:lnTo>
                  <a:pt x="43773" y="1793"/>
                </a:lnTo>
                <a:lnTo>
                  <a:pt x="42641" y="1321"/>
                </a:lnTo>
                <a:close/>
                <a:moveTo>
                  <a:pt x="34622" y="5095"/>
                </a:moveTo>
                <a:lnTo>
                  <a:pt x="34169" y="5151"/>
                </a:lnTo>
                <a:lnTo>
                  <a:pt x="34169" y="5151"/>
                </a:lnTo>
                <a:lnTo>
                  <a:pt x="34056" y="5189"/>
                </a:lnTo>
                <a:lnTo>
                  <a:pt x="34622" y="5095"/>
                </a:lnTo>
                <a:close/>
                <a:moveTo>
                  <a:pt x="58490" y="6793"/>
                </a:moveTo>
                <a:lnTo>
                  <a:pt x="59056" y="7453"/>
                </a:lnTo>
                <a:lnTo>
                  <a:pt x="59087" y="7476"/>
                </a:lnTo>
                <a:lnTo>
                  <a:pt x="58490" y="6793"/>
                </a:lnTo>
                <a:close/>
                <a:moveTo>
                  <a:pt x="56697" y="7736"/>
                </a:moveTo>
                <a:lnTo>
                  <a:pt x="57358" y="8113"/>
                </a:lnTo>
                <a:lnTo>
                  <a:pt x="57075" y="8113"/>
                </a:lnTo>
                <a:lnTo>
                  <a:pt x="56697" y="7736"/>
                </a:lnTo>
                <a:close/>
                <a:moveTo>
                  <a:pt x="59810" y="8679"/>
                </a:moveTo>
                <a:lnTo>
                  <a:pt x="60087" y="8956"/>
                </a:lnTo>
                <a:lnTo>
                  <a:pt x="59905" y="8774"/>
                </a:lnTo>
                <a:lnTo>
                  <a:pt x="59810" y="8679"/>
                </a:lnTo>
                <a:close/>
                <a:moveTo>
                  <a:pt x="57546" y="8019"/>
                </a:moveTo>
                <a:lnTo>
                  <a:pt x="58395" y="8774"/>
                </a:lnTo>
                <a:lnTo>
                  <a:pt x="59339" y="9434"/>
                </a:lnTo>
                <a:lnTo>
                  <a:pt x="58490" y="8868"/>
                </a:lnTo>
                <a:lnTo>
                  <a:pt x="57735" y="8208"/>
                </a:lnTo>
                <a:lnTo>
                  <a:pt x="57546" y="8019"/>
                </a:lnTo>
                <a:close/>
                <a:moveTo>
                  <a:pt x="60282" y="9246"/>
                </a:moveTo>
                <a:lnTo>
                  <a:pt x="60565" y="9812"/>
                </a:lnTo>
                <a:lnTo>
                  <a:pt x="60282" y="9529"/>
                </a:lnTo>
                <a:lnTo>
                  <a:pt x="60282" y="9340"/>
                </a:lnTo>
                <a:lnTo>
                  <a:pt x="60282" y="9246"/>
                </a:lnTo>
                <a:close/>
                <a:moveTo>
                  <a:pt x="59999" y="8396"/>
                </a:moveTo>
                <a:lnTo>
                  <a:pt x="60659" y="8774"/>
                </a:lnTo>
                <a:lnTo>
                  <a:pt x="61131" y="9340"/>
                </a:lnTo>
                <a:lnTo>
                  <a:pt x="61603" y="9906"/>
                </a:lnTo>
                <a:lnTo>
                  <a:pt x="61886" y="10566"/>
                </a:lnTo>
                <a:lnTo>
                  <a:pt x="60942" y="9434"/>
                </a:lnTo>
                <a:lnTo>
                  <a:pt x="61320" y="10095"/>
                </a:lnTo>
                <a:lnTo>
                  <a:pt x="59999" y="8396"/>
                </a:lnTo>
                <a:close/>
                <a:moveTo>
                  <a:pt x="63773" y="11132"/>
                </a:moveTo>
                <a:lnTo>
                  <a:pt x="64537" y="12278"/>
                </a:lnTo>
                <a:lnTo>
                  <a:pt x="64622" y="12359"/>
                </a:lnTo>
                <a:lnTo>
                  <a:pt x="63773" y="11132"/>
                </a:lnTo>
                <a:close/>
                <a:moveTo>
                  <a:pt x="65093" y="14528"/>
                </a:moveTo>
                <a:lnTo>
                  <a:pt x="65376" y="15189"/>
                </a:lnTo>
                <a:lnTo>
                  <a:pt x="65659" y="15755"/>
                </a:lnTo>
                <a:lnTo>
                  <a:pt x="66037" y="16981"/>
                </a:lnTo>
                <a:lnTo>
                  <a:pt x="65659" y="16321"/>
                </a:lnTo>
                <a:lnTo>
                  <a:pt x="65282" y="15377"/>
                </a:lnTo>
                <a:lnTo>
                  <a:pt x="65093" y="14528"/>
                </a:lnTo>
                <a:close/>
                <a:moveTo>
                  <a:pt x="65093" y="16321"/>
                </a:moveTo>
                <a:lnTo>
                  <a:pt x="65565" y="16698"/>
                </a:lnTo>
                <a:lnTo>
                  <a:pt x="65942" y="17076"/>
                </a:lnTo>
                <a:lnTo>
                  <a:pt x="66320" y="17547"/>
                </a:lnTo>
                <a:lnTo>
                  <a:pt x="66414" y="17830"/>
                </a:lnTo>
                <a:lnTo>
                  <a:pt x="66508" y="18113"/>
                </a:lnTo>
                <a:lnTo>
                  <a:pt x="65848" y="17170"/>
                </a:lnTo>
                <a:lnTo>
                  <a:pt x="65093" y="16321"/>
                </a:lnTo>
                <a:close/>
                <a:moveTo>
                  <a:pt x="72074" y="36226"/>
                </a:moveTo>
                <a:lnTo>
                  <a:pt x="71791" y="37547"/>
                </a:lnTo>
                <a:lnTo>
                  <a:pt x="71603" y="38773"/>
                </a:lnTo>
                <a:lnTo>
                  <a:pt x="71320" y="40000"/>
                </a:lnTo>
                <a:lnTo>
                  <a:pt x="70754" y="41509"/>
                </a:lnTo>
                <a:lnTo>
                  <a:pt x="70942" y="40283"/>
                </a:lnTo>
                <a:lnTo>
                  <a:pt x="71225" y="38962"/>
                </a:lnTo>
                <a:lnTo>
                  <a:pt x="72074" y="36226"/>
                </a:lnTo>
                <a:close/>
                <a:moveTo>
                  <a:pt x="69150" y="44433"/>
                </a:moveTo>
                <a:lnTo>
                  <a:pt x="68867" y="44905"/>
                </a:lnTo>
                <a:lnTo>
                  <a:pt x="68584" y="45377"/>
                </a:lnTo>
                <a:lnTo>
                  <a:pt x="68206" y="45754"/>
                </a:lnTo>
                <a:lnTo>
                  <a:pt x="67923" y="46132"/>
                </a:lnTo>
                <a:lnTo>
                  <a:pt x="68112" y="45754"/>
                </a:lnTo>
                <a:lnTo>
                  <a:pt x="68678" y="45188"/>
                </a:lnTo>
                <a:lnTo>
                  <a:pt x="69150" y="44433"/>
                </a:lnTo>
                <a:close/>
                <a:moveTo>
                  <a:pt x="67357" y="47830"/>
                </a:moveTo>
                <a:lnTo>
                  <a:pt x="66886" y="48584"/>
                </a:lnTo>
                <a:lnTo>
                  <a:pt x="66508" y="48867"/>
                </a:lnTo>
                <a:lnTo>
                  <a:pt x="66414" y="48867"/>
                </a:lnTo>
                <a:lnTo>
                  <a:pt x="66414" y="48773"/>
                </a:lnTo>
                <a:lnTo>
                  <a:pt x="66886" y="48301"/>
                </a:lnTo>
                <a:lnTo>
                  <a:pt x="67357" y="47830"/>
                </a:lnTo>
                <a:close/>
                <a:moveTo>
                  <a:pt x="65093" y="48396"/>
                </a:moveTo>
                <a:lnTo>
                  <a:pt x="65376" y="48490"/>
                </a:lnTo>
                <a:lnTo>
                  <a:pt x="64905" y="49056"/>
                </a:lnTo>
                <a:lnTo>
                  <a:pt x="64622" y="49528"/>
                </a:lnTo>
                <a:lnTo>
                  <a:pt x="64244" y="49811"/>
                </a:lnTo>
                <a:lnTo>
                  <a:pt x="64244" y="49905"/>
                </a:lnTo>
                <a:lnTo>
                  <a:pt x="64056" y="49905"/>
                </a:lnTo>
                <a:lnTo>
                  <a:pt x="64056" y="49811"/>
                </a:lnTo>
                <a:lnTo>
                  <a:pt x="64433" y="49150"/>
                </a:lnTo>
                <a:lnTo>
                  <a:pt x="64622" y="48867"/>
                </a:lnTo>
                <a:lnTo>
                  <a:pt x="64905" y="48584"/>
                </a:lnTo>
                <a:lnTo>
                  <a:pt x="65093" y="48396"/>
                </a:lnTo>
                <a:close/>
                <a:moveTo>
                  <a:pt x="6981" y="52452"/>
                </a:moveTo>
                <a:lnTo>
                  <a:pt x="7170" y="53112"/>
                </a:lnTo>
                <a:lnTo>
                  <a:pt x="7075" y="53018"/>
                </a:lnTo>
                <a:lnTo>
                  <a:pt x="6981" y="52641"/>
                </a:lnTo>
                <a:lnTo>
                  <a:pt x="6981" y="52452"/>
                </a:lnTo>
                <a:close/>
                <a:moveTo>
                  <a:pt x="7736" y="54339"/>
                </a:moveTo>
                <a:lnTo>
                  <a:pt x="7641" y="54433"/>
                </a:lnTo>
                <a:lnTo>
                  <a:pt x="7641" y="54339"/>
                </a:lnTo>
                <a:close/>
                <a:moveTo>
                  <a:pt x="61225" y="55094"/>
                </a:moveTo>
                <a:lnTo>
                  <a:pt x="61037" y="55377"/>
                </a:lnTo>
                <a:lnTo>
                  <a:pt x="60754" y="55471"/>
                </a:lnTo>
                <a:lnTo>
                  <a:pt x="60754" y="55471"/>
                </a:lnTo>
                <a:lnTo>
                  <a:pt x="60942" y="55282"/>
                </a:lnTo>
                <a:lnTo>
                  <a:pt x="61225" y="55094"/>
                </a:lnTo>
                <a:close/>
                <a:moveTo>
                  <a:pt x="6132" y="53867"/>
                </a:moveTo>
                <a:lnTo>
                  <a:pt x="7358" y="55377"/>
                </a:lnTo>
                <a:lnTo>
                  <a:pt x="7641" y="55471"/>
                </a:lnTo>
                <a:lnTo>
                  <a:pt x="7641" y="55471"/>
                </a:lnTo>
                <a:lnTo>
                  <a:pt x="7641" y="55471"/>
                </a:lnTo>
                <a:lnTo>
                  <a:pt x="7830" y="55565"/>
                </a:lnTo>
                <a:lnTo>
                  <a:pt x="8302" y="56414"/>
                </a:lnTo>
                <a:lnTo>
                  <a:pt x="7170" y="55471"/>
                </a:lnTo>
                <a:lnTo>
                  <a:pt x="6509" y="54622"/>
                </a:lnTo>
                <a:lnTo>
                  <a:pt x="6226" y="54245"/>
                </a:lnTo>
                <a:lnTo>
                  <a:pt x="6132" y="53867"/>
                </a:lnTo>
                <a:close/>
                <a:moveTo>
                  <a:pt x="9056" y="56414"/>
                </a:moveTo>
                <a:lnTo>
                  <a:pt x="9245" y="56509"/>
                </a:lnTo>
                <a:lnTo>
                  <a:pt x="9151" y="56509"/>
                </a:lnTo>
                <a:lnTo>
                  <a:pt x="9056" y="56414"/>
                </a:lnTo>
                <a:close/>
                <a:moveTo>
                  <a:pt x="10472" y="56980"/>
                </a:moveTo>
                <a:lnTo>
                  <a:pt x="11321" y="57358"/>
                </a:lnTo>
                <a:lnTo>
                  <a:pt x="11887" y="57735"/>
                </a:lnTo>
                <a:lnTo>
                  <a:pt x="12264" y="58018"/>
                </a:lnTo>
                <a:lnTo>
                  <a:pt x="11604" y="57641"/>
                </a:lnTo>
                <a:lnTo>
                  <a:pt x="11604" y="57641"/>
                </a:lnTo>
                <a:lnTo>
                  <a:pt x="11792" y="58112"/>
                </a:lnTo>
                <a:lnTo>
                  <a:pt x="11604" y="58018"/>
                </a:lnTo>
                <a:lnTo>
                  <a:pt x="11132" y="57452"/>
                </a:lnTo>
                <a:lnTo>
                  <a:pt x="10849" y="57169"/>
                </a:lnTo>
                <a:lnTo>
                  <a:pt x="10472" y="56980"/>
                </a:lnTo>
                <a:close/>
                <a:moveTo>
                  <a:pt x="18019" y="59433"/>
                </a:moveTo>
                <a:lnTo>
                  <a:pt x="18773" y="59810"/>
                </a:lnTo>
                <a:lnTo>
                  <a:pt x="19528" y="60376"/>
                </a:lnTo>
                <a:lnTo>
                  <a:pt x="19056" y="60282"/>
                </a:lnTo>
                <a:lnTo>
                  <a:pt x="18962" y="60188"/>
                </a:lnTo>
                <a:lnTo>
                  <a:pt x="18490" y="59810"/>
                </a:lnTo>
                <a:lnTo>
                  <a:pt x="18019" y="59433"/>
                </a:lnTo>
                <a:close/>
                <a:moveTo>
                  <a:pt x="14528" y="59999"/>
                </a:moveTo>
                <a:lnTo>
                  <a:pt x="14717" y="60093"/>
                </a:lnTo>
                <a:lnTo>
                  <a:pt x="14905" y="60188"/>
                </a:lnTo>
                <a:lnTo>
                  <a:pt x="15188" y="60471"/>
                </a:lnTo>
                <a:lnTo>
                  <a:pt x="15283" y="60565"/>
                </a:lnTo>
                <a:lnTo>
                  <a:pt x="15188" y="60565"/>
                </a:lnTo>
                <a:lnTo>
                  <a:pt x="14528" y="59999"/>
                </a:lnTo>
                <a:close/>
                <a:moveTo>
                  <a:pt x="49339" y="60188"/>
                </a:moveTo>
                <a:lnTo>
                  <a:pt x="48395" y="60565"/>
                </a:lnTo>
                <a:lnTo>
                  <a:pt x="47924" y="60754"/>
                </a:lnTo>
                <a:lnTo>
                  <a:pt x="47452" y="60754"/>
                </a:lnTo>
                <a:lnTo>
                  <a:pt x="47924" y="60471"/>
                </a:lnTo>
                <a:lnTo>
                  <a:pt x="48301" y="60282"/>
                </a:lnTo>
                <a:lnTo>
                  <a:pt x="49056" y="60188"/>
                </a:lnTo>
                <a:close/>
                <a:moveTo>
                  <a:pt x="19245" y="60565"/>
                </a:moveTo>
                <a:lnTo>
                  <a:pt x="19811" y="60659"/>
                </a:lnTo>
                <a:lnTo>
                  <a:pt x="20566" y="61037"/>
                </a:lnTo>
                <a:lnTo>
                  <a:pt x="20566" y="61037"/>
                </a:lnTo>
                <a:lnTo>
                  <a:pt x="19811" y="60848"/>
                </a:lnTo>
                <a:lnTo>
                  <a:pt x="19245" y="60565"/>
                </a:lnTo>
                <a:close/>
                <a:moveTo>
                  <a:pt x="47075" y="61226"/>
                </a:moveTo>
                <a:lnTo>
                  <a:pt x="46792" y="61414"/>
                </a:lnTo>
                <a:lnTo>
                  <a:pt x="46697" y="61509"/>
                </a:lnTo>
                <a:lnTo>
                  <a:pt x="46792" y="61603"/>
                </a:lnTo>
                <a:lnTo>
                  <a:pt x="47263" y="61603"/>
                </a:lnTo>
                <a:lnTo>
                  <a:pt x="47641" y="61509"/>
                </a:lnTo>
                <a:lnTo>
                  <a:pt x="46886" y="61792"/>
                </a:lnTo>
                <a:lnTo>
                  <a:pt x="46131" y="61886"/>
                </a:lnTo>
                <a:lnTo>
                  <a:pt x="46131" y="61980"/>
                </a:lnTo>
                <a:lnTo>
                  <a:pt x="46037" y="61980"/>
                </a:lnTo>
                <a:lnTo>
                  <a:pt x="45660" y="61697"/>
                </a:lnTo>
                <a:lnTo>
                  <a:pt x="46320" y="61320"/>
                </a:lnTo>
                <a:lnTo>
                  <a:pt x="47075" y="61226"/>
                </a:lnTo>
                <a:close/>
                <a:moveTo>
                  <a:pt x="24151" y="63678"/>
                </a:moveTo>
                <a:lnTo>
                  <a:pt x="24905" y="63961"/>
                </a:lnTo>
                <a:lnTo>
                  <a:pt x="25754" y="64244"/>
                </a:lnTo>
                <a:lnTo>
                  <a:pt x="25188" y="64244"/>
                </a:lnTo>
                <a:lnTo>
                  <a:pt x="24151" y="64150"/>
                </a:lnTo>
                <a:lnTo>
                  <a:pt x="23773" y="64056"/>
                </a:lnTo>
                <a:lnTo>
                  <a:pt x="23585" y="63961"/>
                </a:lnTo>
                <a:lnTo>
                  <a:pt x="23585" y="63867"/>
                </a:lnTo>
                <a:lnTo>
                  <a:pt x="23585" y="63773"/>
                </a:lnTo>
                <a:lnTo>
                  <a:pt x="24151" y="63678"/>
                </a:lnTo>
                <a:close/>
                <a:moveTo>
                  <a:pt x="34811" y="64622"/>
                </a:moveTo>
                <a:lnTo>
                  <a:pt x="35094" y="64810"/>
                </a:lnTo>
                <a:lnTo>
                  <a:pt x="35377" y="64905"/>
                </a:lnTo>
                <a:lnTo>
                  <a:pt x="34622" y="64999"/>
                </a:lnTo>
                <a:lnTo>
                  <a:pt x="34056" y="64999"/>
                </a:lnTo>
                <a:lnTo>
                  <a:pt x="34056" y="64905"/>
                </a:lnTo>
                <a:lnTo>
                  <a:pt x="34811" y="64622"/>
                </a:lnTo>
                <a:close/>
                <a:moveTo>
                  <a:pt x="46414" y="63773"/>
                </a:moveTo>
                <a:lnTo>
                  <a:pt x="46131" y="64056"/>
                </a:lnTo>
                <a:lnTo>
                  <a:pt x="44433" y="64716"/>
                </a:lnTo>
                <a:lnTo>
                  <a:pt x="43962" y="64905"/>
                </a:lnTo>
                <a:lnTo>
                  <a:pt x="44150" y="64810"/>
                </a:lnTo>
                <a:lnTo>
                  <a:pt x="42641" y="64999"/>
                </a:lnTo>
                <a:lnTo>
                  <a:pt x="42924" y="64810"/>
                </a:lnTo>
                <a:lnTo>
                  <a:pt x="43207" y="64622"/>
                </a:lnTo>
                <a:lnTo>
                  <a:pt x="42358" y="64905"/>
                </a:lnTo>
                <a:lnTo>
                  <a:pt x="43113" y="64622"/>
                </a:lnTo>
                <a:lnTo>
                  <a:pt x="45377" y="63867"/>
                </a:lnTo>
                <a:lnTo>
                  <a:pt x="44999" y="64150"/>
                </a:lnTo>
                <a:lnTo>
                  <a:pt x="44622" y="64433"/>
                </a:lnTo>
                <a:lnTo>
                  <a:pt x="46414" y="63773"/>
                </a:lnTo>
                <a:close/>
                <a:moveTo>
                  <a:pt x="39905" y="64622"/>
                </a:moveTo>
                <a:lnTo>
                  <a:pt x="39811" y="64716"/>
                </a:lnTo>
                <a:lnTo>
                  <a:pt x="39622" y="64810"/>
                </a:lnTo>
                <a:lnTo>
                  <a:pt x="38962" y="64999"/>
                </a:lnTo>
                <a:lnTo>
                  <a:pt x="38207" y="65093"/>
                </a:lnTo>
                <a:lnTo>
                  <a:pt x="37641" y="65093"/>
                </a:lnTo>
                <a:lnTo>
                  <a:pt x="39056" y="64810"/>
                </a:lnTo>
                <a:lnTo>
                  <a:pt x="39528" y="64716"/>
                </a:lnTo>
                <a:lnTo>
                  <a:pt x="39905" y="64622"/>
                </a:lnTo>
                <a:close/>
                <a:moveTo>
                  <a:pt x="42829" y="64056"/>
                </a:moveTo>
                <a:lnTo>
                  <a:pt x="42452" y="64244"/>
                </a:lnTo>
                <a:lnTo>
                  <a:pt x="42263" y="64433"/>
                </a:lnTo>
                <a:lnTo>
                  <a:pt x="41980" y="64622"/>
                </a:lnTo>
                <a:lnTo>
                  <a:pt x="41886" y="64999"/>
                </a:lnTo>
                <a:lnTo>
                  <a:pt x="42263" y="64999"/>
                </a:lnTo>
                <a:lnTo>
                  <a:pt x="40094" y="65282"/>
                </a:lnTo>
                <a:lnTo>
                  <a:pt x="40848" y="64999"/>
                </a:lnTo>
                <a:lnTo>
                  <a:pt x="41131" y="64810"/>
                </a:lnTo>
                <a:lnTo>
                  <a:pt x="41131" y="64716"/>
                </a:lnTo>
                <a:lnTo>
                  <a:pt x="41037" y="64622"/>
                </a:lnTo>
                <a:lnTo>
                  <a:pt x="40754" y="64622"/>
                </a:lnTo>
                <a:lnTo>
                  <a:pt x="40282" y="64527"/>
                </a:lnTo>
                <a:lnTo>
                  <a:pt x="40188" y="64433"/>
                </a:lnTo>
                <a:lnTo>
                  <a:pt x="41509" y="64339"/>
                </a:lnTo>
                <a:lnTo>
                  <a:pt x="42829" y="64056"/>
                </a:lnTo>
                <a:close/>
                <a:moveTo>
                  <a:pt x="15660" y="60376"/>
                </a:moveTo>
                <a:lnTo>
                  <a:pt x="16887" y="61131"/>
                </a:lnTo>
                <a:lnTo>
                  <a:pt x="17924" y="62075"/>
                </a:lnTo>
                <a:lnTo>
                  <a:pt x="17924" y="61792"/>
                </a:lnTo>
                <a:lnTo>
                  <a:pt x="17830" y="61603"/>
                </a:lnTo>
                <a:lnTo>
                  <a:pt x="19056" y="61980"/>
                </a:lnTo>
                <a:lnTo>
                  <a:pt x="20283" y="62358"/>
                </a:lnTo>
                <a:lnTo>
                  <a:pt x="20849" y="62546"/>
                </a:lnTo>
                <a:lnTo>
                  <a:pt x="21415" y="62735"/>
                </a:lnTo>
                <a:lnTo>
                  <a:pt x="21886" y="63018"/>
                </a:lnTo>
                <a:lnTo>
                  <a:pt x="22358" y="63395"/>
                </a:lnTo>
                <a:lnTo>
                  <a:pt x="21509" y="63301"/>
                </a:lnTo>
                <a:lnTo>
                  <a:pt x="22547" y="63867"/>
                </a:lnTo>
                <a:lnTo>
                  <a:pt x="23868" y="64339"/>
                </a:lnTo>
                <a:lnTo>
                  <a:pt x="25471" y="64905"/>
                </a:lnTo>
                <a:lnTo>
                  <a:pt x="27169" y="65282"/>
                </a:lnTo>
                <a:lnTo>
                  <a:pt x="26603" y="65282"/>
                </a:lnTo>
                <a:lnTo>
                  <a:pt x="27075" y="65942"/>
                </a:lnTo>
                <a:lnTo>
                  <a:pt x="26886" y="65942"/>
                </a:lnTo>
                <a:lnTo>
                  <a:pt x="26603" y="65848"/>
                </a:lnTo>
                <a:lnTo>
                  <a:pt x="25849" y="65659"/>
                </a:lnTo>
                <a:lnTo>
                  <a:pt x="25283" y="65471"/>
                </a:lnTo>
                <a:lnTo>
                  <a:pt x="25188" y="65376"/>
                </a:lnTo>
                <a:lnTo>
                  <a:pt x="25754" y="65376"/>
                </a:lnTo>
                <a:lnTo>
                  <a:pt x="26226" y="65471"/>
                </a:lnTo>
                <a:lnTo>
                  <a:pt x="26320" y="65282"/>
                </a:lnTo>
                <a:lnTo>
                  <a:pt x="26320" y="65188"/>
                </a:lnTo>
                <a:lnTo>
                  <a:pt x="26226" y="65093"/>
                </a:lnTo>
                <a:lnTo>
                  <a:pt x="25660" y="65093"/>
                </a:lnTo>
                <a:lnTo>
                  <a:pt x="25188" y="65188"/>
                </a:lnTo>
                <a:lnTo>
                  <a:pt x="24528" y="65376"/>
                </a:lnTo>
                <a:lnTo>
                  <a:pt x="24528" y="65376"/>
                </a:lnTo>
                <a:lnTo>
                  <a:pt x="25000" y="65093"/>
                </a:lnTo>
                <a:lnTo>
                  <a:pt x="23679" y="64905"/>
                </a:lnTo>
                <a:lnTo>
                  <a:pt x="22547" y="64716"/>
                </a:lnTo>
                <a:lnTo>
                  <a:pt x="21603" y="64339"/>
                </a:lnTo>
                <a:lnTo>
                  <a:pt x="20660" y="63867"/>
                </a:lnTo>
                <a:lnTo>
                  <a:pt x="20943" y="63867"/>
                </a:lnTo>
                <a:lnTo>
                  <a:pt x="20377" y="63773"/>
                </a:lnTo>
                <a:lnTo>
                  <a:pt x="19339" y="63678"/>
                </a:lnTo>
                <a:lnTo>
                  <a:pt x="18868" y="63490"/>
                </a:lnTo>
                <a:lnTo>
                  <a:pt x="18396" y="63301"/>
                </a:lnTo>
                <a:lnTo>
                  <a:pt x="18585" y="63207"/>
                </a:lnTo>
                <a:lnTo>
                  <a:pt x="18868" y="63301"/>
                </a:lnTo>
                <a:lnTo>
                  <a:pt x="18019" y="62735"/>
                </a:lnTo>
                <a:lnTo>
                  <a:pt x="16981" y="62075"/>
                </a:lnTo>
                <a:lnTo>
                  <a:pt x="14811" y="60471"/>
                </a:lnTo>
                <a:lnTo>
                  <a:pt x="16415" y="61414"/>
                </a:lnTo>
                <a:lnTo>
                  <a:pt x="15660" y="60376"/>
                </a:lnTo>
                <a:close/>
                <a:moveTo>
                  <a:pt x="28867" y="65659"/>
                </a:moveTo>
                <a:lnTo>
                  <a:pt x="30660" y="65942"/>
                </a:lnTo>
                <a:lnTo>
                  <a:pt x="32547" y="66131"/>
                </a:lnTo>
                <a:lnTo>
                  <a:pt x="32075" y="66225"/>
                </a:lnTo>
                <a:lnTo>
                  <a:pt x="31320" y="66225"/>
                </a:lnTo>
                <a:lnTo>
                  <a:pt x="30566" y="66131"/>
                </a:lnTo>
                <a:lnTo>
                  <a:pt x="28867" y="65659"/>
                </a:lnTo>
                <a:close/>
                <a:moveTo>
                  <a:pt x="39150" y="0"/>
                </a:moveTo>
                <a:lnTo>
                  <a:pt x="39528" y="283"/>
                </a:lnTo>
                <a:lnTo>
                  <a:pt x="39622" y="378"/>
                </a:lnTo>
                <a:lnTo>
                  <a:pt x="41509" y="1038"/>
                </a:lnTo>
                <a:lnTo>
                  <a:pt x="40943" y="1132"/>
                </a:lnTo>
                <a:lnTo>
                  <a:pt x="40282" y="1227"/>
                </a:lnTo>
                <a:lnTo>
                  <a:pt x="38962" y="1038"/>
                </a:lnTo>
                <a:lnTo>
                  <a:pt x="37547" y="849"/>
                </a:lnTo>
                <a:lnTo>
                  <a:pt x="36320" y="661"/>
                </a:lnTo>
                <a:lnTo>
                  <a:pt x="36415" y="755"/>
                </a:lnTo>
                <a:lnTo>
                  <a:pt x="36415" y="849"/>
                </a:lnTo>
                <a:lnTo>
                  <a:pt x="35943" y="944"/>
                </a:lnTo>
                <a:lnTo>
                  <a:pt x="34150" y="1132"/>
                </a:lnTo>
                <a:lnTo>
                  <a:pt x="31698" y="1132"/>
                </a:lnTo>
                <a:lnTo>
                  <a:pt x="30660" y="1227"/>
                </a:lnTo>
                <a:lnTo>
                  <a:pt x="29716" y="1321"/>
                </a:lnTo>
                <a:lnTo>
                  <a:pt x="30377" y="1416"/>
                </a:lnTo>
                <a:lnTo>
                  <a:pt x="31037" y="1510"/>
                </a:lnTo>
                <a:lnTo>
                  <a:pt x="30094" y="1699"/>
                </a:lnTo>
                <a:lnTo>
                  <a:pt x="28773" y="2076"/>
                </a:lnTo>
                <a:lnTo>
                  <a:pt x="27924" y="2359"/>
                </a:lnTo>
                <a:lnTo>
                  <a:pt x="27924" y="2453"/>
                </a:lnTo>
                <a:lnTo>
                  <a:pt x="28207" y="2453"/>
                </a:lnTo>
                <a:lnTo>
                  <a:pt x="26509" y="3019"/>
                </a:lnTo>
                <a:lnTo>
                  <a:pt x="26792" y="2831"/>
                </a:lnTo>
                <a:lnTo>
                  <a:pt x="26792" y="2831"/>
                </a:lnTo>
                <a:lnTo>
                  <a:pt x="25660" y="2925"/>
                </a:lnTo>
                <a:lnTo>
                  <a:pt x="25754" y="2831"/>
                </a:lnTo>
                <a:lnTo>
                  <a:pt x="25377" y="2925"/>
                </a:lnTo>
                <a:lnTo>
                  <a:pt x="24905" y="3208"/>
                </a:lnTo>
                <a:lnTo>
                  <a:pt x="24056" y="3774"/>
                </a:lnTo>
                <a:lnTo>
                  <a:pt x="22264" y="4340"/>
                </a:lnTo>
                <a:lnTo>
                  <a:pt x="20471" y="5095"/>
                </a:lnTo>
                <a:lnTo>
                  <a:pt x="18679" y="5755"/>
                </a:lnTo>
                <a:lnTo>
                  <a:pt x="16981" y="6604"/>
                </a:lnTo>
                <a:lnTo>
                  <a:pt x="17453" y="6604"/>
                </a:lnTo>
                <a:lnTo>
                  <a:pt x="17830" y="6415"/>
                </a:lnTo>
                <a:lnTo>
                  <a:pt x="18868" y="6038"/>
                </a:lnTo>
                <a:lnTo>
                  <a:pt x="19905" y="5661"/>
                </a:lnTo>
                <a:lnTo>
                  <a:pt x="20377" y="5472"/>
                </a:lnTo>
                <a:lnTo>
                  <a:pt x="20943" y="5378"/>
                </a:lnTo>
                <a:lnTo>
                  <a:pt x="20943" y="5378"/>
                </a:lnTo>
                <a:lnTo>
                  <a:pt x="19528" y="6038"/>
                </a:lnTo>
                <a:lnTo>
                  <a:pt x="19528" y="6038"/>
                </a:lnTo>
                <a:lnTo>
                  <a:pt x="20094" y="5944"/>
                </a:lnTo>
                <a:lnTo>
                  <a:pt x="18396" y="7076"/>
                </a:lnTo>
                <a:lnTo>
                  <a:pt x="20849" y="6038"/>
                </a:lnTo>
                <a:lnTo>
                  <a:pt x="23396" y="5095"/>
                </a:lnTo>
                <a:lnTo>
                  <a:pt x="26037" y="4246"/>
                </a:lnTo>
                <a:lnTo>
                  <a:pt x="28679" y="3397"/>
                </a:lnTo>
                <a:lnTo>
                  <a:pt x="28301" y="3491"/>
                </a:lnTo>
                <a:lnTo>
                  <a:pt x="28773" y="3208"/>
                </a:lnTo>
                <a:lnTo>
                  <a:pt x="30283" y="2736"/>
                </a:lnTo>
                <a:lnTo>
                  <a:pt x="29905" y="2831"/>
                </a:lnTo>
                <a:lnTo>
                  <a:pt x="29056" y="2831"/>
                </a:lnTo>
                <a:lnTo>
                  <a:pt x="28584" y="2642"/>
                </a:lnTo>
                <a:lnTo>
                  <a:pt x="30566" y="2548"/>
                </a:lnTo>
                <a:lnTo>
                  <a:pt x="32641" y="2548"/>
                </a:lnTo>
                <a:lnTo>
                  <a:pt x="37264" y="2831"/>
                </a:lnTo>
                <a:lnTo>
                  <a:pt x="39528" y="3019"/>
                </a:lnTo>
                <a:lnTo>
                  <a:pt x="43490" y="3019"/>
                </a:lnTo>
                <a:lnTo>
                  <a:pt x="44339" y="2831"/>
                </a:lnTo>
                <a:lnTo>
                  <a:pt x="45094" y="2736"/>
                </a:lnTo>
                <a:lnTo>
                  <a:pt x="45943" y="3114"/>
                </a:lnTo>
                <a:lnTo>
                  <a:pt x="46886" y="3397"/>
                </a:lnTo>
                <a:lnTo>
                  <a:pt x="48678" y="3963"/>
                </a:lnTo>
                <a:lnTo>
                  <a:pt x="50565" y="4434"/>
                </a:lnTo>
                <a:lnTo>
                  <a:pt x="51509" y="4717"/>
                </a:lnTo>
                <a:lnTo>
                  <a:pt x="52358" y="5189"/>
                </a:lnTo>
                <a:lnTo>
                  <a:pt x="51792" y="4812"/>
                </a:lnTo>
                <a:lnTo>
                  <a:pt x="53584" y="5849"/>
                </a:lnTo>
                <a:lnTo>
                  <a:pt x="55376" y="6981"/>
                </a:lnTo>
                <a:lnTo>
                  <a:pt x="56320" y="7642"/>
                </a:lnTo>
                <a:lnTo>
                  <a:pt x="57169" y="8302"/>
                </a:lnTo>
                <a:lnTo>
                  <a:pt x="57924" y="9057"/>
                </a:lnTo>
                <a:lnTo>
                  <a:pt x="58678" y="9906"/>
                </a:lnTo>
                <a:lnTo>
                  <a:pt x="62357" y="14057"/>
                </a:lnTo>
                <a:lnTo>
                  <a:pt x="64622" y="16887"/>
                </a:lnTo>
                <a:lnTo>
                  <a:pt x="66697" y="19623"/>
                </a:lnTo>
                <a:lnTo>
                  <a:pt x="66603" y="19151"/>
                </a:lnTo>
                <a:lnTo>
                  <a:pt x="66603" y="18774"/>
                </a:lnTo>
                <a:lnTo>
                  <a:pt x="67357" y="20472"/>
                </a:lnTo>
                <a:lnTo>
                  <a:pt x="68772" y="23962"/>
                </a:lnTo>
                <a:lnTo>
                  <a:pt x="68867" y="24151"/>
                </a:lnTo>
                <a:lnTo>
                  <a:pt x="69810" y="26792"/>
                </a:lnTo>
                <a:lnTo>
                  <a:pt x="70565" y="29245"/>
                </a:lnTo>
                <a:lnTo>
                  <a:pt x="70754" y="30283"/>
                </a:lnTo>
                <a:lnTo>
                  <a:pt x="70848" y="31037"/>
                </a:lnTo>
                <a:lnTo>
                  <a:pt x="70848" y="31604"/>
                </a:lnTo>
                <a:lnTo>
                  <a:pt x="70754" y="31792"/>
                </a:lnTo>
                <a:lnTo>
                  <a:pt x="70565" y="31887"/>
                </a:lnTo>
                <a:lnTo>
                  <a:pt x="69433" y="36698"/>
                </a:lnTo>
                <a:lnTo>
                  <a:pt x="68206" y="41698"/>
                </a:lnTo>
                <a:lnTo>
                  <a:pt x="68584" y="41037"/>
                </a:lnTo>
                <a:lnTo>
                  <a:pt x="68961" y="40188"/>
                </a:lnTo>
                <a:lnTo>
                  <a:pt x="69244" y="40471"/>
                </a:lnTo>
                <a:lnTo>
                  <a:pt x="69244" y="40849"/>
                </a:lnTo>
                <a:lnTo>
                  <a:pt x="69244" y="41226"/>
                </a:lnTo>
                <a:lnTo>
                  <a:pt x="69055" y="41698"/>
                </a:lnTo>
                <a:lnTo>
                  <a:pt x="68489" y="42924"/>
                </a:lnTo>
                <a:lnTo>
                  <a:pt x="67735" y="44150"/>
                </a:lnTo>
                <a:lnTo>
                  <a:pt x="66791" y="45377"/>
                </a:lnTo>
                <a:lnTo>
                  <a:pt x="65942" y="46509"/>
                </a:lnTo>
                <a:lnTo>
                  <a:pt x="64716" y="47924"/>
                </a:lnTo>
                <a:lnTo>
                  <a:pt x="65565" y="47641"/>
                </a:lnTo>
                <a:lnTo>
                  <a:pt x="65093" y="48301"/>
                </a:lnTo>
                <a:lnTo>
                  <a:pt x="64433" y="48962"/>
                </a:lnTo>
                <a:lnTo>
                  <a:pt x="63112" y="50188"/>
                </a:lnTo>
                <a:lnTo>
                  <a:pt x="63678" y="48962"/>
                </a:lnTo>
                <a:lnTo>
                  <a:pt x="64244" y="47641"/>
                </a:lnTo>
                <a:lnTo>
                  <a:pt x="65754" y="44811"/>
                </a:lnTo>
                <a:lnTo>
                  <a:pt x="67169" y="42169"/>
                </a:lnTo>
                <a:lnTo>
                  <a:pt x="67735" y="41037"/>
                </a:lnTo>
                <a:lnTo>
                  <a:pt x="68206" y="40094"/>
                </a:lnTo>
                <a:lnTo>
                  <a:pt x="68206" y="39811"/>
                </a:lnTo>
                <a:lnTo>
                  <a:pt x="68301" y="39622"/>
                </a:lnTo>
                <a:lnTo>
                  <a:pt x="68301" y="39717"/>
                </a:lnTo>
                <a:lnTo>
                  <a:pt x="68395" y="39339"/>
                </a:lnTo>
                <a:lnTo>
                  <a:pt x="68772" y="37735"/>
                </a:lnTo>
                <a:lnTo>
                  <a:pt x="69055" y="36037"/>
                </a:lnTo>
                <a:lnTo>
                  <a:pt x="69150" y="32924"/>
                </a:lnTo>
                <a:lnTo>
                  <a:pt x="69150" y="30849"/>
                </a:lnTo>
                <a:lnTo>
                  <a:pt x="69150" y="28679"/>
                </a:lnTo>
                <a:lnTo>
                  <a:pt x="68961" y="28773"/>
                </a:lnTo>
                <a:lnTo>
                  <a:pt x="68961" y="29056"/>
                </a:lnTo>
                <a:lnTo>
                  <a:pt x="68678" y="28302"/>
                </a:lnTo>
                <a:lnTo>
                  <a:pt x="68395" y="27453"/>
                </a:lnTo>
                <a:lnTo>
                  <a:pt x="68018" y="25755"/>
                </a:lnTo>
                <a:lnTo>
                  <a:pt x="67923" y="25283"/>
                </a:lnTo>
                <a:lnTo>
                  <a:pt x="67923" y="25472"/>
                </a:lnTo>
                <a:lnTo>
                  <a:pt x="67546" y="24906"/>
                </a:lnTo>
                <a:lnTo>
                  <a:pt x="67074" y="24245"/>
                </a:lnTo>
                <a:lnTo>
                  <a:pt x="66980" y="24057"/>
                </a:lnTo>
                <a:lnTo>
                  <a:pt x="65471" y="22264"/>
                </a:lnTo>
                <a:lnTo>
                  <a:pt x="64810" y="21415"/>
                </a:lnTo>
                <a:lnTo>
                  <a:pt x="64339" y="20755"/>
                </a:lnTo>
                <a:lnTo>
                  <a:pt x="64622" y="20943"/>
                </a:lnTo>
                <a:lnTo>
                  <a:pt x="64527" y="20755"/>
                </a:lnTo>
                <a:lnTo>
                  <a:pt x="64339" y="20472"/>
                </a:lnTo>
                <a:lnTo>
                  <a:pt x="63301" y="19434"/>
                </a:lnTo>
                <a:lnTo>
                  <a:pt x="62357" y="18585"/>
                </a:lnTo>
                <a:lnTo>
                  <a:pt x="62452" y="18679"/>
                </a:lnTo>
                <a:lnTo>
                  <a:pt x="62357" y="18868"/>
                </a:lnTo>
                <a:lnTo>
                  <a:pt x="61508" y="18019"/>
                </a:lnTo>
                <a:lnTo>
                  <a:pt x="61791" y="18396"/>
                </a:lnTo>
                <a:lnTo>
                  <a:pt x="60848" y="17547"/>
                </a:lnTo>
                <a:lnTo>
                  <a:pt x="60471" y="17076"/>
                </a:lnTo>
                <a:lnTo>
                  <a:pt x="60471" y="16981"/>
                </a:lnTo>
                <a:lnTo>
                  <a:pt x="60565" y="17076"/>
                </a:lnTo>
                <a:lnTo>
                  <a:pt x="61225" y="17547"/>
                </a:lnTo>
                <a:lnTo>
                  <a:pt x="58961" y="15566"/>
                </a:lnTo>
                <a:lnTo>
                  <a:pt x="59527" y="16227"/>
                </a:lnTo>
                <a:lnTo>
                  <a:pt x="58584" y="15566"/>
                </a:lnTo>
                <a:lnTo>
                  <a:pt x="57641" y="14906"/>
                </a:lnTo>
                <a:lnTo>
                  <a:pt x="57546" y="15000"/>
                </a:lnTo>
                <a:lnTo>
                  <a:pt x="57452" y="15094"/>
                </a:lnTo>
                <a:lnTo>
                  <a:pt x="58301" y="15660"/>
                </a:lnTo>
                <a:lnTo>
                  <a:pt x="59056" y="16227"/>
                </a:lnTo>
                <a:lnTo>
                  <a:pt x="60471" y="17547"/>
                </a:lnTo>
                <a:lnTo>
                  <a:pt x="61886" y="18774"/>
                </a:lnTo>
                <a:lnTo>
                  <a:pt x="62640" y="19340"/>
                </a:lnTo>
                <a:lnTo>
                  <a:pt x="63395" y="19906"/>
                </a:lnTo>
                <a:lnTo>
                  <a:pt x="62829" y="19528"/>
                </a:lnTo>
                <a:lnTo>
                  <a:pt x="62074" y="19057"/>
                </a:lnTo>
                <a:lnTo>
                  <a:pt x="62074" y="19245"/>
                </a:lnTo>
                <a:lnTo>
                  <a:pt x="62357" y="19717"/>
                </a:lnTo>
                <a:lnTo>
                  <a:pt x="63584" y="21415"/>
                </a:lnTo>
                <a:lnTo>
                  <a:pt x="65093" y="23207"/>
                </a:lnTo>
                <a:lnTo>
                  <a:pt x="65754" y="23962"/>
                </a:lnTo>
                <a:lnTo>
                  <a:pt x="66225" y="24434"/>
                </a:lnTo>
                <a:lnTo>
                  <a:pt x="66414" y="24528"/>
                </a:lnTo>
                <a:lnTo>
                  <a:pt x="66320" y="24057"/>
                </a:lnTo>
                <a:lnTo>
                  <a:pt x="66697" y="24906"/>
                </a:lnTo>
                <a:lnTo>
                  <a:pt x="67074" y="26038"/>
                </a:lnTo>
                <a:lnTo>
                  <a:pt x="66414" y="24811"/>
                </a:lnTo>
                <a:lnTo>
                  <a:pt x="66791" y="25566"/>
                </a:lnTo>
                <a:lnTo>
                  <a:pt x="67169" y="26321"/>
                </a:lnTo>
                <a:lnTo>
                  <a:pt x="67263" y="26415"/>
                </a:lnTo>
                <a:lnTo>
                  <a:pt x="67923" y="28679"/>
                </a:lnTo>
                <a:lnTo>
                  <a:pt x="68206" y="29339"/>
                </a:lnTo>
                <a:lnTo>
                  <a:pt x="68678" y="30471"/>
                </a:lnTo>
                <a:lnTo>
                  <a:pt x="68772" y="30660"/>
                </a:lnTo>
                <a:lnTo>
                  <a:pt x="68678" y="30660"/>
                </a:lnTo>
                <a:lnTo>
                  <a:pt x="68395" y="30377"/>
                </a:lnTo>
                <a:lnTo>
                  <a:pt x="68206" y="30094"/>
                </a:lnTo>
                <a:lnTo>
                  <a:pt x="68206" y="30566"/>
                </a:lnTo>
                <a:lnTo>
                  <a:pt x="68301" y="31037"/>
                </a:lnTo>
                <a:lnTo>
                  <a:pt x="68395" y="31509"/>
                </a:lnTo>
                <a:lnTo>
                  <a:pt x="68395" y="31887"/>
                </a:lnTo>
                <a:lnTo>
                  <a:pt x="68301" y="31792"/>
                </a:lnTo>
                <a:lnTo>
                  <a:pt x="68301" y="31698"/>
                </a:lnTo>
                <a:lnTo>
                  <a:pt x="68301" y="31415"/>
                </a:lnTo>
                <a:lnTo>
                  <a:pt x="68018" y="30094"/>
                </a:lnTo>
                <a:lnTo>
                  <a:pt x="67735" y="28868"/>
                </a:lnTo>
                <a:lnTo>
                  <a:pt x="68112" y="31698"/>
                </a:lnTo>
                <a:lnTo>
                  <a:pt x="68206" y="33113"/>
                </a:lnTo>
                <a:lnTo>
                  <a:pt x="68206" y="34528"/>
                </a:lnTo>
                <a:lnTo>
                  <a:pt x="68112" y="35943"/>
                </a:lnTo>
                <a:lnTo>
                  <a:pt x="67923" y="37358"/>
                </a:lnTo>
                <a:lnTo>
                  <a:pt x="67546" y="38679"/>
                </a:lnTo>
                <a:lnTo>
                  <a:pt x="67074" y="40000"/>
                </a:lnTo>
                <a:lnTo>
                  <a:pt x="67263" y="39717"/>
                </a:lnTo>
                <a:lnTo>
                  <a:pt x="67357" y="39622"/>
                </a:lnTo>
                <a:lnTo>
                  <a:pt x="67357" y="39717"/>
                </a:lnTo>
                <a:lnTo>
                  <a:pt x="67263" y="40377"/>
                </a:lnTo>
                <a:lnTo>
                  <a:pt x="66980" y="41226"/>
                </a:lnTo>
                <a:lnTo>
                  <a:pt x="66791" y="41509"/>
                </a:lnTo>
                <a:lnTo>
                  <a:pt x="66697" y="41603"/>
                </a:lnTo>
                <a:lnTo>
                  <a:pt x="66414" y="42075"/>
                </a:lnTo>
                <a:lnTo>
                  <a:pt x="65754" y="43962"/>
                </a:lnTo>
                <a:lnTo>
                  <a:pt x="64905" y="46132"/>
                </a:lnTo>
                <a:lnTo>
                  <a:pt x="64150" y="47547"/>
                </a:lnTo>
                <a:lnTo>
                  <a:pt x="63395" y="48867"/>
                </a:lnTo>
                <a:lnTo>
                  <a:pt x="62546" y="50094"/>
                </a:lnTo>
                <a:lnTo>
                  <a:pt x="61697" y="51320"/>
                </a:lnTo>
                <a:lnTo>
                  <a:pt x="60376" y="52452"/>
                </a:lnTo>
                <a:lnTo>
                  <a:pt x="59810" y="53112"/>
                </a:lnTo>
                <a:lnTo>
                  <a:pt x="59244" y="53773"/>
                </a:lnTo>
                <a:lnTo>
                  <a:pt x="59999" y="53301"/>
                </a:lnTo>
                <a:lnTo>
                  <a:pt x="59905" y="53490"/>
                </a:lnTo>
                <a:lnTo>
                  <a:pt x="58018" y="54999"/>
                </a:lnTo>
                <a:lnTo>
                  <a:pt x="57075" y="55660"/>
                </a:lnTo>
                <a:lnTo>
                  <a:pt x="56037" y="56226"/>
                </a:lnTo>
                <a:lnTo>
                  <a:pt x="57924" y="54716"/>
                </a:lnTo>
                <a:lnTo>
                  <a:pt x="58867" y="53867"/>
                </a:lnTo>
                <a:lnTo>
                  <a:pt x="59716" y="53018"/>
                </a:lnTo>
                <a:lnTo>
                  <a:pt x="58961" y="53679"/>
                </a:lnTo>
                <a:lnTo>
                  <a:pt x="58207" y="54245"/>
                </a:lnTo>
                <a:lnTo>
                  <a:pt x="56603" y="55282"/>
                </a:lnTo>
                <a:lnTo>
                  <a:pt x="54905" y="56226"/>
                </a:lnTo>
                <a:lnTo>
                  <a:pt x="53301" y="57263"/>
                </a:lnTo>
                <a:lnTo>
                  <a:pt x="52735" y="57452"/>
                </a:lnTo>
                <a:lnTo>
                  <a:pt x="51509" y="57924"/>
                </a:lnTo>
                <a:lnTo>
                  <a:pt x="47829" y="59527"/>
                </a:lnTo>
                <a:lnTo>
                  <a:pt x="43962" y="61226"/>
                </a:lnTo>
                <a:lnTo>
                  <a:pt x="42358" y="61886"/>
                </a:lnTo>
                <a:lnTo>
                  <a:pt x="41414" y="62169"/>
                </a:lnTo>
                <a:lnTo>
                  <a:pt x="39433" y="62452"/>
                </a:lnTo>
                <a:lnTo>
                  <a:pt x="37169" y="62641"/>
                </a:lnTo>
                <a:lnTo>
                  <a:pt x="33679" y="62829"/>
                </a:lnTo>
                <a:lnTo>
                  <a:pt x="31226" y="62924"/>
                </a:lnTo>
                <a:lnTo>
                  <a:pt x="29528" y="62924"/>
                </a:lnTo>
                <a:lnTo>
                  <a:pt x="28301" y="62735"/>
                </a:lnTo>
                <a:lnTo>
                  <a:pt x="27075" y="62546"/>
                </a:lnTo>
                <a:lnTo>
                  <a:pt x="25754" y="62263"/>
                </a:lnTo>
                <a:lnTo>
                  <a:pt x="24622" y="61886"/>
                </a:lnTo>
                <a:lnTo>
                  <a:pt x="23396" y="61414"/>
                </a:lnTo>
                <a:lnTo>
                  <a:pt x="21320" y="60565"/>
                </a:lnTo>
                <a:lnTo>
                  <a:pt x="21509" y="60754"/>
                </a:lnTo>
                <a:lnTo>
                  <a:pt x="21698" y="60848"/>
                </a:lnTo>
                <a:lnTo>
                  <a:pt x="22169" y="61131"/>
                </a:lnTo>
                <a:lnTo>
                  <a:pt x="21037" y="60659"/>
                </a:lnTo>
                <a:lnTo>
                  <a:pt x="19434" y="59905"/>
                </a:lnTo>
                <a:lnTo>
                  <a:pt x="15754" y="57924"/>
                </a:lnTo>
                <a:lnTo>
                  <a:pt x="12453" y="56037"/>
                </a:lnTo>
                <a:lnTo>
                  <a:pt x="11415" y="55377"/>
                </a:lnTo>
                <a:lnTo>
                  <a:pt x="11226" y="55188"/>
                </a:lnTo>
                <a:lnTo>
                  <a:pt x="11132" y="55094"/>
                </a:lnTo>
                <a:lnTo>
                  <a:pt x="10377" y="54433"/>
                </a:lnTo>
                <a:lnTo>
                  <a:pt x="9717" y="53679"/>
                </a:lnTo>
                <a:lnTo>
                  <a:pt x="9717" y="53962"/>
                </a:lnTo>
                <a:lnTo>
                  <a:pt x="9622" y="54150"/>
                </a:lnTo>
                <a:lnTo>
                  <a:pt x="9528" y="54245"/>
                </a:lnTo>
                <a:lnTo>
                  <a:pt x="9434" y="54245"/>
                </a:lnTo>
                <a:lnTo>
                  <a:pt x="9151" y="54056"/>
                </a:lnTo>
                <a:lnTo>
                  <a:pt x="8868" y="53679"/>
                </a:lnTo>
                <a:lnTo>
                  <a:pt x="8585" y="53301"/>
                </a:lnTo>
                <a:lnTo>
                  <a:pt x="8302" y="52829"/>
                </a:lnTo>
                <a:lnTo>
                  <a:pt x="8302" y="52546"/>
                </a:lnTo>
                <a:lnTo>
                  <a:pt x="8302" y="52452"/>
                </a:lnTo>
                <a:lnTo>
                  <a:pt x="8396" y="52452"/>
                </a:lnTo>
                <a:lnTo>
                  <a:pt x="7924" y="52263"/>
                </a:lnTo>
                <a:lnTo>
                  <a:pt x="7358" y="51886"/>
                </a:lnTo>
                <a:lnTo>
                  <a:pt x="6038" y="50660"/>
                </a:lnTo>
                <a:lnTo>
                  <a:pt x="5849" y="50377"/>
                </a:lnTo>
                <a:lnTo>
                  <a:pt x="5566" y="50094"/>
                </a:lnTo>
                <a:lnTo>
                  <a:pt x="5566" y="50188"/>
                </a:lnTo>
                <a:lnTo>
                  <a:pt x="4811" y="49339"/>
                </a:lnTo>
                <a:lnTo>
                  <a:pt x="4717" y="49150"/>
                </a:lnTo>
                <a:lnTo>
                  <a:pt x="5189" y="49433"/>
                </a:lnTo>
                <a:lnTo>
                  <a:pt x="5377" y="49528"/>
                </a:lnTo>
                <a:lnTo>
                  <a:pt x="5472" y="49716"/>
                </a:lnTo>
                <a:lnTo>
                  <a:pt x="5660" y="50094"/>
                </a:lnTo>
                <a:lnTo>
                  <a:pt x="5377" y="49056"/>
                </a:lnTo>
                <a:lnTo>
                  <a:pt x="5000" y="48113"/>
                </a:lnTo>
                <a:lnTo>
                  <a:pt x="4057" y="45660"/>
                </a:lnTo>
                <a:lnTo>
                  <a:pt x="3585" y="44150"/>
                </a:lnTo>
                <a:lnTo>
                  <a:pt x="3208" y="42358"/>
                </a:lnTo>
                <a:lnTo>
                  <a:pt x="3396" y="42547"/>
                </a:lnTo>
                <a:lnTo>
                  <a:pt x="3491" y="42452"/>
                </a:lnTo>
                <a:lnTo>
                  <a:pt x="3585" y="42547"/>
                </a:lnTo>
                <a:lnTo>
                  <a:pt x="3774" y="42641"/>
                </a:lnTo>
                <a:lnTo>
                  <a:pt x="3679" y="40849"/>
                </a:lnTo>
                <a:lnTo>
                  <a:pt x="3585" y="38962"/>
                </a:lnTo>
                <a:lnTo>
                  <a:pt x="3679" y="37169"/>
                </a:lnTo>
                <a:lnTo>
                  <a:pt x="3774" y="36320"/>
                </a:lnTo>
                <a:lnTo>
                  <a:pt x="4057" y="35566"/>
                </a:lnTo>
                <a:lnTo>
                  <a:pt x="4434" y="33585"/>
                </a:lnTo>
                <a:lnTo>
                  <a:pt x="4434" y="33962"/>
                </a:lnTo>
                <a:lnTo>
                  <a:pt x="4528" y="34245"/>
                </a:lnTo>
                <a:lnTo>
                  <a:pt x="4717" y="32264"/>
                </a:lnTo>
                <a:lnTo>
                  <a:pt x="5189" y="30283"/>
                </a:lnTo>
                <a:lnTo>
                  <a:pt x="5755" y="28302"/>
                </a:lnTo>
                <a:lnTo>
                  <a:pt x="6604" y="26321"/>
                </a:lnTo>
                <a:lnTo>
                  <a:pt x="7453" y="24340"/>
                </a:lnTo>
                <a:lnTo>
                  <a:pt x="8585" y="22547"/>
                </a:lnTo>
                <a:lnTo>
                  <a:pt x="9717" y="20755"/>
                </a:lnTo>
                <a:lnTo>
                  <a:pt x="10943" y="19245"/>
                </a:lnTo>
                <a:lnTo>
                  <a:pt x="10849" y="19057"/>
                </a:lnTo>
                <a:lnTo>
                  <a:pt x="10849" y="18868"/>
                </a:lnTo>
                <a:lnTo>
                  <a:pt x="11132" y="18396"/>
                </a:lnTo>
                <a:lnTo>
                  <a:pt x="11604" y="17830"/>
                </a:lnTo>
                <a:lnTo>
                  <a:pt x="12264" y="17076"/>
                </a:lnTo>
                <a:lnTo>
                  <a:pt x="14151" y="15472"/>
                </a:lnTo>
                <a:lnTo>
                  <a:pt x="16415" y="13585"/>
                </a:lnTo>
                <a:lnTo>
                  <a:pt x="18868" y="11793"/>
                </a:lnTo>
                <a:lnTo>
                  <a:pt x="21226" y="10095"/>
                </a:lnTo>
                <a:lnTo>
                  <a:pt x="23302" y="8868"/>
                </a:lnTo>
                <a:lnTo>
                  <a:pt x="24717" y="8113"/>
                </a:lnTo>
                <a:lnTo>
                  <a:pt x="24245" y="8491"/>
                </a:lnTo>
                <a:lnTo>
                  <a:pt x="23773" y="8774"/>
                </a:lnTo>
                <a:lnTo>
                  <a:pt x="24811" y="8208"/>
                </a:lnTo>
                <a:lnTo>
                  <a:pt x="25566" y="7830"/>
                </a:lnTo>
                <a:lnTo>
                  <a:pt x="27452" y="6981"/>
                </a:lnTo>
                <a:lnTo>
                  <a:pt x="27264" y="6981"/>
                </a:lnTo>
                <a:lnTo>
                  <a:pt x="26981" y="6887"/>
                </a:lnTo>
                <a:lnTo>
                  <a:pt x="27830" y="6604"/>
                </a:lnTo>
                <a:lnTo>
                  <a:pt x="29056" y="6132"/>
                </a:lnTo>
                <a:lnTo>
                  <a:pt x="28679" y="6415"/>
                </a:lnTo>
                <a:lnTo>
                  <a:pt x="29056" y="6510"/>
                </a:lnTo>
                <a:lnTo>
                  <a:pt x="28962" y="6698"/>
                </a:lnTo>
                <a:lnTo>
                  <a:pt x="30283" y="6227"/>
                </a:lnTo>
                <a:lnTo>
                  <a:pt x="31698" y="5755"/>
                </a:lnTo>
                <a:lnTo>
                  <a:pt x="33113" y="5378"/>
                </a:lnTo>
                <a:lnTo>
                  <a:pt x="33867" y="5189"/>
                </a:lnTo>
                <a:lnTo>
                  <a:pt x="34169" y="5151"/>
                </a:lnTo>
                <a:lnTo>
                  <a:pt x="34169" y="5151"/>
                </a:lnTo>
                <a:lnTo>
                  <a:pt x="34905" y="4906"/>
                </a:lnTo>
                <a:lnTo>
                  <a:pt x="35754" y="4812"/>
                </a:lnTo>
                <a:lnTo>
                  <a:pt x="36603" y="4812"/>
                </a:lnTo>
                <a:lnTo>
                  <a:pt x="37547" y="4717"/>
                </a:lnTo>
                <a:lnTo>
                  <a:pt x="37830" y="4717"/>
                </a:lnTo>
                <a:lnTo>
                  <a:pt x="38396" y="4529"/>
                </a:lnTo>
                <a:lnTo>
                  <a:pt x="38867" y="4340"/>
                </a:lnTo>
                <a:lnTo>
                  <a:pt x="38867" y="4623"/>
                </a:lnTo>
                <a:lnTo>
                  <a:pt x="42735" y="4340"/>
                </a:lnTo>
                <a:lnTo>
                  <a:pt x="43207" y="4529"/>
                </a:lnTo>
                <a:lnTo>
                  <a:pt x="43018" y="4529"/>
                </a:lnTo>
                <a:lnTo>
                  <a:pt x="43867" y="4623"/>
                </a:lnTo>
                <a:lnTo>
                  <a:pt x="44811" y="4434"/>
                </a:lnTo>
                <a:lnTo>
                  <a:pt x="45094" y="4717"/>
                </a:lnTo>
                <a:lnTo>
                  <a:pt x="45754" y="4906"/>
                </a:lnTo>
                <a:lnTo>
                  <a:pt x="47546" y="5189"/>
                </a:lnTo>
                <a:lnTo>
                  <a:pt x="49622" y="5566"/>
                </a:lnTo>
                <a:lnTo>
                  <a:pt x="51131" y="5849"/>
                </a:lnTo>
                <a:lnTo>
                  <a:pt x="51131" y="5849"/>
                </a:lnTo>
                <a:lnTo>
                  <a:pt x="49244" y="5095"/>
                </a:lnTo>
                <a:lnTo>
                  <a:pt x="46886" y="4529"/>
                </a:lnTo>
                <a:lnTo>
                  <a:pt x="44433" y="3963"/>
                </a:lnTo>
                <a:lnTo>
                  <a:pt x="41980" y="3491"/>
                </a:lnTo>
                <a:lnTo>
                  <a:pt x="39528" y="3302"/>
                </a:lnTo>
                <a:lnTo>
                  <a:pt x="37358" y="3208"/>
                </a:lnTo>
                <a:lnTo>
                  <a:pt x="36415" y="3208"/>
                </a:lnTo>
                <a:lnTo>
                  <a:pt x="35565" y="3302"/>
                </a:lnTo>
                <a:lnTo>
                  <a:pt x="34811" y="3491"/>
                </a:lnTo>
                <a:lnTo>
                  <a:pt x="34150" y="3680"/>
                </a:lnTo>
                <a:lnTo>
                  <a:pt x="33490" y="3585"/>
                </a:lnTo>
                <a:lnTo>
                  <a:pt x="32830" y="3491"/>
                </a:lnTo>
                <a:lnTo>
                  <a:pt x="31509" y="3585"/>
                </a:lnTo>
                <a:lnTo>
                  <a:pt x="30000" y="3868"/>
                </a:lnTo>
                <a:lnTo>
                  <a:pt x="28490" y="4246"/>
                </a:lnTo>
                <a:lnTo>
                  <a:pt x="26981" y="4812"/>
                </a:lnTo>
                <a:lnTo>
                  <a:pt x="25471" y="5472"/>
                </a:lnTo>
                <a:lnTo>
                  <a:pt x="23868" y="6321"/>
                </a:lnTo>
                <a:lnTo>
                  <a:pt x="22358" y="7170"/>
                </a:lnTo>
                <a:lnTo>
                  <a:pt x="20849" y="8113"/>
                </a:lnTo>
                <a:lnTo>
                  <a:pt x="19339" y="9151"/>
                </a:lnTo>
                <a:lnTo>
                  <a:pt x="17924" y="10283"/>
                </a:lnTo>
                <a:lnTo>
                  <a:pt x="16604" y="11321"/>
                </a:lnTo>
                <a:lnTo>
                  <a:pt x="14056" y="13491"/>
                </a:lnTo>
                <a:lnTo>
                  <a:pt x="12075" y="15472"/>
                </a:lnTo>
                <a:lnTo>
                  <a:pt x="9717" y="18491"/>
                </a:lnTo>
                <a:lnTo>
                  <a:pt x="10000" y="17830"/>
                </a:lnTo>
                <a:lnTo>
                  <a:pt x="10377" y="17264"/>
                </a:lnTo>
                <a:lnTo>
                  <a:pt x="9717" y="18113"/>
                </a:lnTo>
                <a:lnTo>
                  <a:pt x="9056" y="19057"/>
                </a:lnTo>
                <a:lnTo>
                  <a:pt x="9151" y="19245"/>
                </a:lnTo>
                <a:lnTo>
                  <a:pt x="8396" y="20189"/>
                </a:lnTo>
                <a:lnTo>
                  <a:pt x="9151" y="18774"/>
                </a:lnTo>
                <a:lnTo>
                  <a:pt x="8019" y="20377"/>
                </a:lnTo>
                <a:lnTo>
                  <a:pt x="7075" y="22075"/>
                </a:lnTo>
                <a:lnTo>
                  <a:pt x="6226" y="23868"/>
                </a:lnTo>
                <a:lnTo>
                  <a:pt x="5472" y="25755"/>
                </a:lnTo>
                <a:lnTo>
                  <a:pt x="4151" y="29434"/>
                </a:lnTo>
                <a:lnTo>
                  <a:pt x="2924" y="32924"/>
                </a:lnTo>
                <a:lnTo>
                  <a:pt x="3019" y="33113"/>
                </a:lnTo>
                <a:lnTo>
                  <a:pt x="2924" y="33773"/>
                </a:lnTo>
                <a:lnTo>
                  <a:pt x="2453" y="36509"/>
                </a:lnTo>
                <a:lnTo>
                  <a:pt x="1981" y="39434"/>
                </a:lnTo>
                <a:lnTo>
                  <a:pt x="1981" y="39528"/>
                </a:lnTo>
                <a:lnTo>
                  <a:pt x="1981" y="39905"/>
                </a:lnTo>
                <a:lnTo>
                  <a:pt x="1792" y="41415"/>
                </a:lnTo>
                <a:lnTo>
                  <a:pt x="1698" y="42358"/>
                </a:lnTo>
                <a:lnTo>
                  <a:pt x="1698" y="43301"/>
                </a:lnTo>
                <a:lnTo>
                  <a:pt x="1792" y="44245"/>
                </a:lnTo>
                <a:lnTo>
                  <a:pt x="1887" y="44999"/>
                </a:lnTo>
                <a:lnTo>
                  <a:pt x="2170" y="46603"/>
                </a:lnTo>
                <a:lnTo>
                  <a:pt x="2170" y="46603"/>
                </a:lnTo>
                <a:lnTo>
                  <a:pt x="1887" y="46415"/>
                </a:lnTo>
                <a:lnTo>
                  <a:pt x="1792" y="46320"/>
                </a:lnTo>
                <a:lnTo>
                  <a:pt x="1792" y="46509"/>
                </a:lnTo>
                <a:lnTo>
                  <a:pt x="1981" y="46981"/>
                </a:lnTo>
                <a:lnTo>
                  <a:pt x="1415" y="46132"/>
                </a:lnTo>
                <a:lnTo>
                  <a:pt x="1509" y="46509"/>
                </a:lnTo>
                <a:lnTo>
                  <a:pt x="1321" y="46981"/>
                </a:lnTo>
                <a:lnTo>
                  <a:pt x="472" y="45471"/>
                </a:lnTo>
                <a:lnTo>
                  <a:pt x="377" y="45565"/>
                </a:lnTo>
                <a:lnTo>
                  <a:pt x="283" y="45660"/>
                </a:lnTo>
                <a:lnTo>
                  <a:pt x="189" y="45660"/>
                </a:lnTo>
                <a:lnTo>
                  <a:pt x="0" y="45565"/>
                </a:lnTo>
                <a:lnTo>
                  <a:pt x="0" y="45565"/>
                </a:lnTo>
                <a:lnTo>
                  <a:pt x="1038" y="47924"/>
                </a:lnTo>
                <a:lnTo>
                  <a:pt x="2264" y="50282"/>
                </a:lnTo>
                <a:lnTo>
                  <a:pt x="2075" y="49905"/>
                </a:lnTo>
                <a:lnTo>
                  <a:pt x="2170" y="49528"/>
                </a:lnTo>
                <a:lnTo>
                  <a:pt x="2736" y="50188"/>
                </a:lnTo>
                <a:lnTo>
                  <a:pt x="3208" y="50660"/>
                </a:lnTo>
                <a:lnTo>
                  <a:pt x="3396" y="50943"/>
                </a:lnTo>
                <a:lnTo>
                  <a:pt x="3396" y="51037"/>
                </a:lnTo>
                <a:lnTo>
                  <a:pt x="3302" y="50943"/>
                </a:lnTo>
                <a:lnTo>
                  <a:pt x="3302" y="50943"/>
                </a:lnTo>
                <a:lnTo>
                  <a:pt x="3585" y="51320"/>
                </a:lnTo>
                <a:lnTo>
                  <a:pt x="4623" y="53207"/>
                </a:lnTo>
                <a:lnTo>
                  <a:pt x="5755" y="55094"/>
                </a:lnTo>
                <a:lnTo>
                  <a:pt x="7075" y="56886"/>
                </a:lnTo>
                <a:lnTo>
                  <a:pt x="8585" y="58490"/>
                </a:lnTo>
                <a:lnTo>
                  <a:pt x="10189" y="59999"/>
                </a:lnTo>
                <a:lnTo>
                  <a:pt x="11792" y="61414"/>
                </a:lnTo>
                <a:lnTo>
                  <a:pt x="13585" y="62735"/>
                </a:lnTo>
                <a:lnTo>
                  <a:pt x="15471" y="63867"/>
                </a:lnTo>
                <a:lnTo>
                  <a:pt x="17641" y="64905"/>
                </a:lnTo>
                <a:lnTo>
                  <a:pt x="20000" y="65942"/>
                </a:lnTo>
                <a:lnTo>
                  <a:pt x="22358" y="66697"/>
                </a:lnTo>
                <a:lnTo>
                  <a:pt x="24811" y="67263"/>
                </a:lnTo>
                <a:lnTo>
                  <a:pt x="27264" y="67735"/>
                </a:lnTo>
                <a:lnTo>
                  <a:pt x="29811" y="68018"/>
                </a:lnTo>
                <a:lnTo>
                  <a:pt x="32264" y="68206"/>
                </a:lnTo>
                <a:lnTo>
                  <a:pt x="34811" y="68112"/>
                </a:lnTo>
                <a:lnTo>
                  <a:pt x="36981" y="67829"/>
                </a:lnTo>
                <a:lnTo>
                  <a:pt x="40471" y="67263"/>
                </a:lnTo>
                <a:lnTo>
                  <a:pt x="44056" y="66508"/>
                </a:lnTo>
                <a:lnTo>
                  <a:pt x="45565" y="66131"/>
                </a:lnTo>
                <a:lnTo>
                  <a:pt x="46509" y="65848"/>
                </a:lnTo>
                <a:lnTo>
                  <a:pt x="46509" y="65942"/>
                </a:lnTo>
                <a:lnTo>
                  <a:pt x="48018" y="65376"/>
                </a:lnTo>
                <a:lnTo>
                  <a:pt x="49527" y="64622"/>
                </a:lnTo>
                <a:lnTo>
                  <a:pt x="48867" y="64810"/>
                </a:lnTo>
                <a:lnTo>
                  <a:pt x="50754" y="63773"/>
                </a:lnTo>
                <a:lnTo>
                  <a:pt x="52546" y="62641"/>
                </a:lnTo>
                <a:lnTo>
                  <a:pt x="54244" y="61320"/>
                </a:lnTo>
                <a:lnTo>
                  <a:pt x="56037" y="59810"/>
                </a:lnTo>
                <a:lnTo>
                  <a:pt x="55282" y="60659"/>
                </a:lnTo>
                <a:lnTo>
                  <a:pt x="57263" y="59056"/>
                </a:lnTo>
                <a:lnTo>
                  <a:pt x="58112" y="58395"/>
                </a:lnTo>
                <a:lnTo>
                  <a:pt x="58207" y="58301"/>
                </a:lnTo>
                <a:lnTo>
                  <a:pt x="58112" y="58301"/>
                </a:lnTo>
                <a:lnTo>
                  <a:pt x="58584" y="57924"/>
                </a:lnTo>
                <a:lnTo>
                  <a:pt x="59056" y="57546"/>
                </a:lnTo>
                <a:lnTo>
                  <a:pt x="59999" y="56414"/>
                </a:lnTo>
                <a:lnTo>
                  <a:pt x="61414" y="55188"/>
                </a:lnTo>
                <a:lnTo>
                  <a:pt x="61414" y="55188"/>
                </a:lnTo>
                <a:lnTo>
                  <a:pt x="61131" y="55282"/>
                </a:lnTo>
                <a:lnTo>
                  <a:pt x="61508" y="54811"/>
                </a:lnTo>
                <a:lnTo>
                  <a:pt x="62735" y="53867"/>
                </a:lnTo>
                <a:lnTo>
                  <a:pt x="63867" y="52735"/>
                </a:lnTo>
                <a:lnTo>
                  <a:pt x="66131" y="50471"/>
                </a:lnTo>
                <a:lnTo>
                  <a:pt x="66131" y="50565"/>
                </a:lnTo>
                <a:lnTo>
                  <a:pt x="66320" y="50660"/>
                </a:lnTo>
                <a:lnTo>
                  <a:pt x="66414" y="50660"/>
                </a:lnTo>
                <a:lnTo>
                  <a:pt x="66603" y="50565"/>
                </a:lnTo>
                <a:lnTo>
                  <a:pt x="66603" y="50754"/>
                </a:lnTo>
                <a:lnTo>
                  <a:pt x="66508" y="50943"/>
                </a:lnTo>
                <a:lnTo>
                  <a:pt x="65848" y="51603"/>
                </a:lnTo>
                <a:lnTo>
                  <a:pt x="64999" y="52546"/>
                </a:lnTo>
                <a:lnTo>
                  <a:pt x="65376" y="52358"/>
                </a:lnTo>
                <a:lnTo>
                  <a:pt x="65848" y="52075"/>
                </a:lnTo>
                <a:lnTo>
                  <a:pt x="66697" y="51320"/>
                </a:lnTo>
                <a:lnTo>
                  <a:pt x="67546" y="50282"/>
                </a:lnTo>
                <a:lnTo>
                  <a:pt x="68301" y="49056"/>
                </a:lnTo>
                <a:lnTo>
                  <a:pt x="69055" y="47830"/>
                </a:lnTo>
                <a:lnTo>
                  <a:pt x="69716" y="46603"/>
                </a:lnTo>
                <a:lnTo>
                  <a:pt x="70565" y="44811"/>
                </a:lnTo>
                <a:lnTo>
                  <a:pt x="70282" y="45094"/>
                </a:lnTo>
                <a:lnTo>
                  <a:pt x="70942" y="43490"/>
                </a:lnTo>
                <a:lnTo>
                  <a:pt x="71037" y="43396"/>
                </a:lnTo>
                <a:lnTo>
                  <a:pt x="71697" y="41320"/>
                </a:lnTo>
                <a:lnTo>
                  <a:pt x="72263" y="39245"/>
                </a:lnTo>
                <a:lnTo>
                  <a:pt x="72640" y="37358"/>
                </a:lnTo>
                <a:lnTo>
                  <a:pt x="72923" y="35849"/>
                </a:lnTo>
                <a:lnTo>
                  <a:pt x="72829" y="36226"/>
                </a:lnTo>
                <a:lnTo>
                  <a:pt x="72735" y="36698"/>
                </a:lnTo>
                <a:lnTo>
                  <a:pt x="72452" y="36981"/>
                </a:lnTo>
                <a:lnTo>
                  <a:pt x="72169" y="37358"/>
                </a:lnTo>
                <a:lnTo>
                  <a:pt x="72263" y="36981"/>
                </a:lnTo>
                <a:lnTo>
                  <a:pt x="72452" y="36415"/>
                </a:lnTo>
                <a:lnTo>
                  <a:pt x="72452" y="35849"/>
                </a:lnTo>
                <a:lnTo>
                  <a:pt x="72357" y="35660"/>
                </a:lnTo>
                <a:lnTo>
                  <a:pt x="72263" y="35471"/>
                </a:lnTo>
                <a:lnTo>
                  <a:pt x="72640" y="33868"/>
                </a:lnTo>
                <a:lnTo>
                  <a:pt x="72735" y="33113"/>
                </a:lnTo>
                <a:lnTo>
                  <a:pt x="72735" y="32358"/>
                </a:lnTo>
                <a:lnTo>
                  <a:pt x="72923" y="33207"/>
                </a:lnTo>
                <a:lnTo>
                  <a:pt x="73018" y="34151"/>
                </a:lnTo>
                <a:lnTo>
                  <a:pt x="72923" y="32358"/>
                </a:lnTo>
                <a:lnTo>
                  <a:pt x="72923" y="31792"/>
                </a:lnTo>
                <a:lnTo>
                  <a:pt x="73112" y="30754"/>
                </a:lnTo>
                <a:lnTo>
                  <a:pt x="72829" y="31604"/>
                </a:lnTo>
                <a:lnTo>
                  <a:pt x="72735" y="30283"/>
                </a:lnTo>
                <a:lnTo>
                  <a:pt x="72546" y="28868"/>
                </a:lnTo>
                <a:lnTo>
                  <a:pt x="72357" y="27641"/>
                </a:lnTo>
                <a:lnTo>
                  <a:pt x="71980" y="26038"/>
                </a:lnTo>
                <a:lnTo>
                  <a:pt x="71414" y="24151"/>
                </a:lnTo>
                <a:lnTo>
                  <a:pt x="70754" y="22170"/>
                </a:lnTo>
                <a:lnTo>
                  <a:pt x="69905" y="20000"/>
                </a:lnTo>
                <a:lnTo>
                  <a:pt x="68867" y="18019"/>
                </a:lnTo>
                <a:lnTo>
                  <a:pt x="68301" y="16981"/>
                </a:lnTo>
                <a:lnTo>
                  <a:pt x="67735" y="16132"/>
                </a:lnTo>
                <a:lnTo>
                  <a:pt x="67074" y="15283"/>
                </a:lnTo>
                <a:lnTo>
                  <a:pt x="66414" y="14434"/>
                </a:lnTo>
                <a:lnTo>
                  <a:pt x="66508" y="14623"/>
                </a:lnTo>
                <a:lnTo>
                  <a:pt x="66414" y="14906"/>
                </a:lnTo>
                <a:lnTo>
                  <a:pt x="65754" y="14057"/>
                </a:lnTo>
                <a:lnTo>
                  <a:pt x="65093" y="13113"/>
                </a:lnTo>
                <a:lnTo>
                  <a:pt x="64537" y="12278"/>
                </a:lnTo>
                <a:lnTo>
                  <a:pt x="62924" y="10755"/>
                </a:lnTo>
                <a:lnTo>
                  <a:pt x="63018" y="10755"/>
                </a:lnTo>
                <a:lnTo>
                  <a:pt x="63018" y="10661"/>
                </a:lnTo>
                <a:lnTo>
                  <a:pt x="62924" y="10472"/>
                </a:lnTo>
                <a:lnTo>
                  <a:pt x="62263" y="9717"/>
                </a:lnTo>
                <a:lnTo>
                  <a:pt x="60376" y="7830"/>
                </a:lnTo>
                <a:lnTo>
                  <a:pt x="60754" y="8396"/>
                </a:lnTo>
                <a:lnTo>
                  <a:pt x="61131" y="8774"/>
                </a:lnTo>
                <a:lnTo>
                  <a:pt x="60376" y="8396"/>
                </a:lnTo>
                <a:lnTo>
                  <a:pt x="59716" y="7925"/>
                </a:lnTo>
                <a:lnTo>
                  <a:pt x="59087" y="7476"/>
                </a:lnTo>
                <a:lnTo>
                  <a:pt x="59810" y="8302"/>
                </a:lnTo>
                <a:lnTo>
                  <a:pt x="58678" y="7642"/>
                </a:lnTo>
                <a:lnTo>
                  <a:pt x="57641" y="6981"/>
                </a:lnTo>
                <a:lnTo>
                  <a:pt x="55471" y="5472"/>
                </a:lnTo>
                <a:lnTo>
                  <a:pt x="53301" y="4057"/>
                </a:lnTo>
                <a:lnTo>
                  <a:pt x="52169" y="3397"/>
                </a:lnTo>
                <a:lnTo>
                  <a:pt x="51037" y="2831"/>
                </a:lnTo>
                <a:lnTo>
                  <a:pt x="52075" y="2831"/>
                </a:lnTo>
                <a:lnTo>
                  <a:pt x="50660" y="1982"/>
                </a:lnTo>
                <a:lnTo>
                  <a:pt x="49811" y="1604"/>
                </a:lnTo>
                <a:lnTo>
                  <a:pt x="48867" y="1227"/>
                </a:lnTo>
                <a:lnTo>
                  <a:pt x="48018" y="849"/>
                </a:lnTo>
                <a:lnTo>
                  <a:pt x="47075" y="661"/>
                </a:lnTo>
                <a:lnTo>
                  <a:pt x="46226" y="566"/>
                </a:lnTo>
                <a:lnTo>
                  <a:pt x="45471" y="661"/>
                </a:lnTo>
                <a:lnTo>
                  <a:pt x="46226" y="849"/>
                </a:lnTo>
                <a:lnTo>
                  <a:pt x="46866" y="1215"/>
                </a:lnTo>
                <a:lnTo>
                  <a:pt x="46980" y="1227"/>
                </a:lnTo>
                <a:lnTo>
                  <a:pt x="47452" y="1416"/>
                </a:lnTo>
                <a:lnTo>
                  <a:pt x="47924" y="1510"/>
                </a:lnTo>
                <a:lnTo>
                  <a:pt x="47358" y="1321"/>
                </a:lnTo>
                <a:lnTo>
                  <a:pt x="46886" y="944"/>
                </a:lnTo>
                <a:lnTo>
                  <a:pt x="47829" y="1227"/>
                </a:lnTo>
                <a:lnTo>
                  <a:pt x="48773" y="1604"/>
                </a:lnTo>
                <a:lnTo>
                  <a:pt x="49622" y="2076"/>
                </a:lnTo>
                <a:lnTo>
                  <a:pt x="50377" y="2642"/>
                </a:lnTo>
                <a:lnTo>
                  <a:pt x="50377" y="2642"/>
                </a:lnTo>
                <a:lnTo>
                  <a:pt x="49622" y="2265"/>
                </a:lnTo>
                <a:lnTo>
                  <a:pt x="48584" y="1887"/>
                </a:lnTo>
                <a:lnTo>
                  <a:pt x="47358" y="1510"/>
                </a:lnTo>
                <a:lnTo>
                  <a:pt x="46037" y="1132"/>
                </a:lnTo>
                <a:lnTo>
                  <a:pt x="46809" y="1210"/>
                </a:lnTo>
                <a:lnTo>
                  <a:pt x="44339" y="661"/>
                </a:lnTo>
                <a:lnTo>
                  <a:pt x="44716" y="755"/>
                </a:lnTo>
                <a:lnTo>
                  <a:pt x="43113" y="472"/>
                </a:lnTo>
                <a:lnTo>
                  <a:pt x="41603" y="283"/>
                </a:lnTo>
                <a:lnTo>
                  <a:pt x="40282" y="95"/>
                </a:lnTo>
                <a:lnTo>
                  <a:pt x="3915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14"/>
          <p:cNvSpPr txBox="1">
            <a:spLocks noGrp="1"/>
          </p:cNvSpPr>
          <p:nvPr>
            <p:ph type="sldNum" idx="12"/>
          </p:nvPr>
        </p:nvSpPr>
        <p:spPr>
          <a:xfrm>
            <a:off x="4297650" y="4832975"/>
            <a:ext cx="548700" cy="310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19</a:t>
            </a:fld>
            <a:endParaRPr/>
          </a:p>
        </p:txBody>
      </p:sp>
      <p:pic>
        <p:nvPicPr>
          <p:cNvPr id="4" name="Hình ảnh 3">
            <a:extLst>
              <a:ext uri="{FF2B5EF4-FFF2-40B4-BE49-F238E27FC236}">
                <a16:creationId xmlns:a16="http://schemas.microsoft.com/office/drawing/2014/main" id="{6C701F24-74C5-44A7-94CA-874CA3EA36B0}"/>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2930" b="99805" l="10000" r="90000">
                        <a14:foregroundMark x1="44333" y1="26563" x2="50333" y2="57813"/>
                        <a14:foregroundMark x1="50333" y1="57813" x2="46111" y2="63281"/>
                        <a14:foregroundMark x1="56778" y1="56641" x2="38000" y2="46875"/>
                        <a14:foregroundMark x1="38000" y1="46875" x2="49444" y2="46875"/>
                        <a14:foregroundMark x1="56333" y1="37891" x2="50444" y2="70703"/>
                        <a14:foregroundMark x1="50444" y1="70703" x2="54556" y2="94141"/>
                        <a14:foregroundMark x1="41333" y1="73438" x2="70222" y2="50977"/>
                        <a14:foregroundMark x1="70222" y1="50977" x2="61444" y2="43164"/>
                        <a14:foregroundMark x1="59556" y1="28906" x2="52222" y2="19531"/>
                        <a14:foregroundMark x1="55222" y1="15039" x2="51000" y2="2930"/>
                        <a14:foregroundMark x1="55667" y1="23633" x2="57667" y2="61523"/>
                        <a14:foregroundMark x1="57667" y1="61523" x2="55889" y2="62891"/>
                        <a14:foregroundMark x1="47111" y1="76172" x2="34333" y2="50391"/>
                        <a14:foregroundMark x1="34333" y1="50391" x2="35000" y2="41602"/>
                        <a14:foregroundMark x1="68000" y1="52148" x2="54222" y2="72656"/>
                        <a14:foregroundMark x1="54222" y1="72656" x2="46333" y2="72266"/>
                        <a14:foregroundMark x1="49111" y1="99805" x2="49111" y2="99805"/>
                        <a14:backgroundMark x1="50556" y1="0" x2="50556" y2="0"/>
                        <a14:backgroundMark x1="51000" y1="0" x2="51000" y2="0"/>
                      </a14:backgroundRemoval>
                    </a14:imgEffect>
                  </a14:imgLayer>
                </a14:imgProps>
              </a:ext>
            </a:extLst>
          </a:blip>
          <a:stretch>
            <a:fillRect/>
          </a:stretch>
        </p:blipFill>
        <p:spPr>
          <a:xfrm>
            <a:off x="3100897" y="3014680"/>
            <a:ext cx="2857047" cy="1625342"/>
          </a:xfrm>
          <a:prstGeom prst="rect">
            <a:avLst/>
          </a:prstGeom>
        </p:spPr>
      </p:pic>
    </p:spTree>
    <p:extLst>
      <p:ext uri="{BB962C8B-B14F-4D97-AF65-F5344CB8AC3E}">
        <p14:creationId xmlns:p14="http://schemas.microsoft.com/office/powerpoint/2010/main" val="29216195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06"/>
        <p:cNvGrpSpPr/>
        <p:nvPr/>
      </p:nvGrpSpPr>
      <p:grpSpPr>
        <a:xfrm>
          <a:off x="0" y="0"/>
          <a:ext cx="0" cy="0"/>
          <a:chOff x="0" y="0"/>
          <a:chExt cx="0" cy="0"/>
        </a:xfrm>
      </p:grpSpPr>
      <p:sp>
        <p:nvSpPr>
          <p:cNvPr id="507" name="Google Shape;507;p43"/>
          <p:cNvSpPr txBox="1">
            <a:spLocks noGrp="1"/>
          </p:cNvSpPr>
          <p:nvPr>
            <p:ph type="title"/>
          </p:nvPr>
        </p:nvSpPr>
        <p:spPr>
          <a:xfrm>
            <a:off x="-6025" y="967975"/>
            <a:ext cx="9156000" cy="85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Team</a:t>
            </a:r>
            <a:endParaRPr/>
          </a:p>
        </p:txBody>
      </p:sp>
      <p:sp>
        <p:nvSpPr>
          <p:cNvPr id="508" name="Google Shape;508;p43"/>
          <p:cNvSpPr txBox="1">
            <a:spLocks noGrp="1"/>
          </p:cNvSpPr>
          <p:nvPr>
            <p:ph type="sldNum" idx="12"/>
          </p:nvPr>
        </p:nvSpPr>
        <p:spPr>
          <a:xfrm>
            <a:off x="4297650" y="4832975"/>
            <a:ext cx="548700" cy="310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2</a:t>
            </a:fld>
            <a:endParaRPr/>
          </a:p>
        </p:txBody>
      </p:sp>
      <p:pic>
        <p:nvPicPr>
          <p:cNvPr id="509" name="Google Shape;509;p43"/>
          <p:cNvPicPr preferRelativeResize="0"/>
          <p:nvPr/>
        </p:nvPicPr>
        <p:blipFill>
          <a:blip r:embed="rId3"/>
          <a:srcRect l="16667" r="16667"/>
          <a:stretch/>
        </p:blipFill>
        <p:spPr>
          <a:xfrm>
            <a:off x="1846055" y="1759975"/>
            <a:ext cx="1489200" cy="1489200"/>
          </a:xfrm>
          <a:prstGeom prst="ellipse">
            <a:avLst/>
          </a:prstGeom>
          <a:noFill/>
          <a:ln>
            <a:noFill/>
          </a:ln>
        </p:spPr>
      </p:pic>
      <p:sp>
        <p:nvSpPr>
          <p:cNvPr id="510" name="Google Shape;510;p43"/>
          <p:cNvSpPr txBox="1"/>
          <p:nvPr/>
        </p:nvSpPr>
        <p:spPr>
          <a:xfrm>
            <a:off x="1851080" y="3379000"/>
            <a:ext cx="1489200" cy="734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US">
                <a:solidFill>
                  <a:schemeClr val="lt1"/>
                </a:solidFill>
                <a:latin typeface="Bahnschrift SemiLight" panose="020B0502040204020203" pitchFamily="34" charset="0"/>
                <a:ea typeface="Walter Turncoat"/>
                <a:cs typeface="Walter Turncoat"/>
                <a:sym typeface="Walter Turncoat"/>
              </a:rPr>
              <a:t>Trần Công Minh 1911060177</a:t>
            </a:r>
          </a:p>
          <a:p>
            <a:pPr marL="0" lvl="0" indent="0" algn="ctr" rtl="0">
              <a:spcBef>
                <a:spcPts val="400"/>
              </a:spcBef>
              <a:spcAft>
                <a:spcPts val="0"/>
              </a:spcAft>
              <a:buNone/>
            </a:pPr>
            <a:r>
              <a:rPr lang="en-US" sz="900">
                <a:solidFill>
                  <a:schemeClr val="lt1"/>
                </a:solidFill>
                <a:latin typeface="Bahnschrift SemiLight" panose="020B0502040204020203" pitchFamily="34" charset="0"/>
                <a:ea typeface="Sniglet"/>
                <a:cs typeface="Sniglet"/>
                <a:sym typeface="Sniglet"/>
              </a:rPr>
              <a:t>Dạo này mình bận học bài trên tiktok dữ qué 😆</a:t>
            </a:r>
            <a:endParaRPr>
              <a:solidFill>
                <a:schemeClr val="lt1"/>
              </a:solidFill>
              <a:latin typeface="Bahnschrift SemiLight" panose="020B0502040204020203" pitchFamily="34" charset="0"/>
              <a:ea typeface="Sniglet"/>
              <a:cs typeface="Sniglet"/>
              <a:sym typeface="Sniglet"/>
            </a:endParaRPr>
          </a:p>
          <a:p>
            <a:pPr marL="0" lvl="0" indent="0" algn="ctr" rtl="0">
              <a:spcBef>
                <a:spcPts val="400"/>
              </a:spcBef>
              <a:spcAft>
                <a:spcPts val="400"/>
              </a:spcAft>
              <a:buNone/>
            </a:pPr>
            <a:endParaRPr>
              <a:solidFill>
                <a:schemeClr val="lt1"/>
              </a:solidFill>
              <a:latin typeface="Sniglet"/>
              <a:ea typeface="Sniglet"/>
              <a:cs typeface="Sniglet"/>
              <a:sym typeface="Sniglet"/>
            </a:endParaRPr>
          </a:p>
        </p:txBody>
      </p:sp>
      <p:pic>
        <p:nvPicPr>
          <p:cNvPr id="511" name="Google Shape;511;p43"/>
          <p:cNvPicPr preferRelativeResize="0"/>
          <p:nvPr/>
        </p:nvPicPr>
        <p:blipFill>
          <a:blip r:embed="rId4"/>
          <a:srcRect t="314" b="314"/>
          <a:stretch/>
        </p:blipFill>
        <p:spPr>
          <a:xfrm>
            <a:off x="3825780" y="1759975"/>
            <a:ext cx="1489200" cy="1489200"/>
          </a:xfrm>
          <a:prstGeom prst="ellipse">
            <a:avLst/>
          </a:prstGeom>
          <a:noFill/>
          <a:ln>
            <a:noFill/>
          </a:ln>
        </p:spPr>
      </p:pic>
      <p:sp>
        <p:nvSpPr>
          <p:cNvPr id="512" name="Google Shape;512;p43"/>
          <p:cNvSpPr txBox="1"/>
          <p:nvPr/>
        </p:nvSpPr>
        <p:spPr>
          <a:xfrm>
            <a:off x="3830805" y="3379000"/>
            <a:ext cx="1489200" cy="734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US">
                <a:solidFill>
                  <a:schemeClr val="lt1"/>
                </a:solidFill>
                <a:latin typeface="Bahnschrift SemiLight" panose="020B0502040204020203" pitchFamily="34" charset="0"/>
                <a:ea typeface="Walter Turncoat"/>
                <a:cs typeface="Walter Turncoat"/>
                <a:sym typeface="Walter Turncoat"/>
              </a:rPr>
              <a:t>Huỳnh Hải Đăng</a:t>
            </a:r>
          </a:p>
          <a:p>
            <a:pPr marL="0" lvl="0" indent="0" algn="ctr" rtl="0">
              <a:spcBef>
                <a:spcPts val="0"/>
              </a:spcBef>
              <a:spcAft>
                <a:spcPts val="0"/>
              </a:spcAft>
              <a:buNone/>
            </a:pPr>
            <a:r>
              <a:rPr lang="en-US">
                <a:solidFill>
                  <a:schemeClr val="lt1"/>
                </a:solidFill>
                <a:latin typeface="Bahnschrift SemiLight" panose="020B0502040204020203" pitchFamily="34" charset="0"/>
                <a:ea typeface="Walter Turncoat"/>
                <a:cs typeface="Walter Turncoat"/>
                <a:sym typeface="Walter Turncoat"/>
              </a:rPr>
              <a:t>1911065192</a:t>
            </a:r>
          </a:p>
          <a:p>
            <a:pPr marL="0" lvl="0" indent="0" algn="ctr" rtl="0">
              <a:spcBef>
                <a:spcPts val="400"/>
              </a:spcBef>
              <a:spcAft>
                <a:spcPts val="0"/>
              </a:spcAft>
              <a:buNone/>
            </a:pPr>
            <a:r>
              <a:rPr lang="en-US" sz="900">
                <a:solidFill>
                  <a:schemeClr val="lt1"/>
                </a:solidFill>
                <a:latin typeface="Bahnschrift SemiLight" panose="020B0502040204020203" pitchFamily="34" charset="0"/>
                <a:ea typeface="Sniglet"/>
                <a:cs typeface="Sniglet"/>
                <a:sym typeface="Sniglet"/>
              </a:rPr>
              <a:t>Hello mọi người,…</a:t>
            </a:r>
          </a:p>
          <a:p>
            <a:pPr marL="0" lvl="0" indent="0" algn="ctr" rtl="0">
              <a:spcBef>
                <a:spcPts val="400"/>
              </a:spcBef>
              <a:spcAft>
                <a:spcPts val="0"/>
              </a:spcAft>
              <a:buNone/>
            </a:pPr>
            <a:r>
              <a:rPr lang="en-US" sz="900">
                <a:solidFill>
                  <a:schemeClr val="lt1"/>
                </a:solidFill>
                <a:latin typeface="Bahnschrift SemiLight" panose="020B0502040204020203" pitchFamily="34" charset="0"/>
                <a:ea typeface="Sniglet"/>
                <a:cs typeface="Sniglet"/>
                <a:sym typeface="Sniglet"/>
              </a:rPr>
              <a:t>From Đăng With Love ❤</a:t>
            </a:r>
            <a:endParaRPr>
              <a:solidFill>
                <a:schemeClr val="lt1"/>
              </a:solidFill>
              <a:latin typeface="Bahnschrift SemiLight" panose="020B0502040204020203" pitchFamily="34" charset="0"/>
              <a:ea typeface="Sniglet"/>
              <a:cs typeface="Sniglet"/>
              <a:sym typeface="Sniglet"/>
            </a:endParaRPr>
          </a:p>
          <a:p>
            <a:pPr marL="0" lvl="0" indent="0" algn="ctr" rtl="0">
              <a:spcBef>
                <a:spcPts val="400"/>
              </a:spcBef>
              <a:spcAft>
                <a:spcPts val="400"/>
              </a:spcAft>
              <a:buNone/>
            </a:pPr>
            <a:endParaRPr>
              <a:solidFill>
                <a:schemeClr val="lt1"/>
              </a:solidFill>
              <a:latin typeface="Sniglet"/>
              <a:ea typeface="Sniglet"/>
              <a:cs typeface="Sniglet"/>
              <a:sym typeface="Sniglet"/>
            </a:endParaRPr>
          </a:p>
        </p:txBody>
      </p:sp>
      <p:pic>
        <p:nvPicPr>
          <p:cNvPr id="513" name="Google Shape;513;p43"/>
          <p:cNvPicPr preferRelativeResize="0"/>
          <p:nvPr/>
        </p:nvPicPr>
        <p:blipFill>
          <a:blip r:embed="rId5"/>
          <a:srcRect/>
          <a:stretch/>
        </p:blipFill>
        <p:spPr>
          <a:xfrm>
            <a:off x="5805505" y="1759975"/>
            <a:ext cx="1489200" cy="1489200"/>
          </a:xfrm>
          <a:prstGeom prst="ellipse">
            <a:avLst/>
          </a:prstGeom>
          <a:noFill/>
          <a:ln>
            <a:noFill/>
          </a:ln>
        </p:spPr>
      </p:pic>
      <p:sp>
        <p:nvSpPr>
          <p:cNvPr id="514" name="Google Shape;514;p43"/>
          <p:cNvSpPr txBox="1"/>
          <p:nvPr/>
        </p:nvSpPr>
        <p:spPr>
          <a:xfrm>
            <a:off x="5810530" y="3379000"/>
            <a:ext cx="1489200" cy="734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US">
                <a:solidFill>
                  <a:schemeClr val="lt1"/>
                </a:solidFill>
                <a:latin typeface="Bahnschrift SemiLight" panose="020B0502040204020203" pitchFamily="34" charset="0"/>
                <a:ea typeface="Walter Turncoat"/>
                <a:cs typeface="Walter Turncoat"/>
                <a:sym typeface="Walter Turncoat"/>
              </a:rPr>
              <a:t>Phùng Xuân Đoan 1911065522</a:t>
            </a:r>
          </a:p>
          <a:p>
            <a:pPr marL="0" lvl="0" indent="0" algn="ctr" rtl="0">
              <a:spcBef>
                <a:spcPts val="400"/>
              </a:spcBef>
              <a:spcAft>
                <a:spcPts val="0"/>
              </a:spcAft>
              <a:buNone/>
            </a:pPr>
            <a:r>
              <a:rPr lang="en-US" sz="900">
                <a:solidFill>
                  <a:schemeClr val="lt1"/>
                </a:solidFill>
                <a:latin typeface="Bahnschrift SemiLight" panose="020B0502040204020203" pitchFamily="34" charset="0"/>
                <a:ea typeface="Sniglet"/>
                <a:cs typeface="Sniglet"/>
                <a:sym typeface="Sniglet"/>
              </a:rPr>
              <a:t>Alo anh em nhớ đăng kí tham gia tìm hiểu Hội Thảo này nha ❤ </a:t>
            </a:r>
            <a:endParaRPr>
              <a:solidFill>
                <a:schemeClr val="lt1"/>
              </a:solidFill>
              <a:latin typeface="Bahnschrift SemiLight" panose="020B0502040204020203" pitchFamily="34" charset="0"/>
              <a:ea typeface="Sniglet"/>
              <a:cs typeface="Sniglet"/>
              <a:sym typeface="Sniglet"/>
            </a:endParaRPr>
          </a:p>
          <a:p>
            <a:pPr marL="0" lvl="0" indent="0" algn="ctr" rtl="0">
              <a:spcBef>
                <a:spcPts val="400"/>
              </a:spcBef>
              <a:spcAft>
                <a:spcPts val="400"/>
              </a:spcAft>
              <a:buNone/>
            </a:pPr>
            <a:endParaRPr>
              <a:solidFill>
                <a:schemeClr val="lt1"/>
              </a:solidFill>
              <a:latin typeface="Sniglet"/>
              <a:ea typeface="Sniglet"/>
              <a:cs typeface="Sniglet"/>
              <a:sym typeface="Sniglet"/>
            </a:endParaRPr>
          </a:p>
        </p:txBody>
      </p:sp>
      <p:sp>
        <p:nvSpPr>
          <p:cNvPr id="517" name="Google Shape;517;p43"/>
          <p:cNvSpPr/>
          <p:nvPr/>
        </p:nvSpPr>
        <p:spPr>
          <a:xfrm>
            <a:off x="1794456" y="1729437"/>
            <a:ext cx="1533252" cy="1565327"/>
          </a:xfrm>
          <a:custGeom>
            <a:avLst/>
            <a:gdLst/>
            <a:ahLst/>
            <a:cxnLst/>
            <a:rect l="l" t="t" r="r" b="b"/>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43"/>
          <p:cNvSpPr/>
          <p:nvPr/>
        </p:nvSpPr>
        <p:spPr>
          <a:xfrm rot="5400000">
            <a:off x="3817289" y="1721913"/>
            <a:ext cx="1533252" cy="1565327"/>
          </a:xfrm>
          <a:custGeom>
            <a:avLst/>
            <a:gdLst/>
            <a:ahLst/>
            <a:cxnLst/>
            <a:rect l="l" t="t" r="r" b="b"/>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43"/>
          <p:cNvSpPr/>
          <p:nvPr/>
        </p:nvSpPr>
        <p:spPr>
          <a:xfrm rot="-6300110">
            <a:off x="5743996" y="1721891"/>
            <a:ext cx="1533257" cy="1565331"/>
          </a:xfrm>
          <a:custGeom>
            <a:avLst/>
            <a:gdLst/>
            <a:ahLst/>
            <a:cxnLst/>
            <a:rect l="l" t="t" r="r" b="b"/>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43"/>
          <p:cNvSpPr/>
          <p:nvPr/>
        </p:nvSpPr>
        <p:spPr>
          <a:xfrm>
            <a:off x="4141750" y="281249"/>
            <a:ext cx="788694" cy="805193"/>
          </a:xfrm>
          <a:custGeom>
            <a:avLst/>
            <a:gdLst/>
            <a:ahLst/>
            <a:cxnLst/>
            <a:rect l="l" t="t" r="r" b="b"/>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43"/>
          <p:cNvSpPr/>
          <p:nvPr/>
        </p:nvSpPr>
        <p:spPr>
          <a:xfrm>
            <a:off x="4570380" y="453571"/>
            <a:ext cx="186685" cy="460550"/>
          </a:xfrm>
          <a:custGeom>
            <a:avLst/>
            <a:gdLst/>
            <a:ahLst/>
            <a:cxnLst/>
            <a:rect l="l" t="t" r="r" b="b"/>
            <a:pathLst>
              <a:path w="8542" h="21073" extrusionOk="0">
                <a:moveTo>
                  <a:pt x="4478" y="487"/>
                </a:moveTo>
                <a:lnTo>
                  <a:pt x="4673" y="536"/>
                </a:lnTo>
                <a:lnTo>
                  <a:pt x="4600" y="584"/>
                </a:lnTo>
                <a:lnTo>
                  <a:pt x="4527" y="657"/>
                </a:lnTo>
                <a:lnTo>
                  <a:pt x="4527" y="730"/>
                </a:lnTo>
                <a:lnTo>
                  <a:pt x="4527" y="755"/>
                </a:lnTo>
                <a:lnTo>
                  <a:pt x="4697" y="755"/>
                </a:lnTo>
                <a:lnTo>
                  <a:pt x="4819" y="730"/>
                </a:lnTo>
                <a:lnTo>
                  <a:pt x="4892" y="682"/>
                </a:lnTo>
                <a:lnTo>
                  <a:pt x="4965" y="633"/>
                </a:lnTo>
                <a:lnTo>
                  <a:pt x="5038" y="682"/>
                </a:lnTo>
                <a:lnTo>
                  <a:pt x="4965" y="730"/>
                </a:lnTo>
                <a:lnTo>
                  <a:pt x="4916" y="779"/>
                </a:lnTo>
                <a:lnTo>
                  <a:pt x="4819" y="925"/>
                </a:lnTo>
                <a:lnTo>
                  <a:pt x="4819" y="949"/>
                </a:lnTo>
                <a:lnTo>
                  <a:pt x="4843" y="974"/>
                </a:lnTo>
                <a:lnTo>
                  <a:pt x="4867" y="998"/>
                </a:lnTo>
                <a:lnTo>
                  <a:pt x="4892" y="974"/>
                </a:lnTo>
                <a:lnTo>
                  <a:pt x="5038" y="876"/>
                </a:lnTo>
                <a:lnTo>
                  <a:pt x="5111" y="828"/>
                </a:lnTo>
                <a:lnTo>
                  <a:pt x="5208" y="803"/>
                </a:lnTo>
                <a:lnTo>
                  <a:pt x="5330" y="901"/>
                </a:lnTo>
                <a:lnTo>
                  <a:pt x="5451" y="1022"/>
                </a:lnTo>
                <a:lnTo>
                  <a:pt x="5281" y="1120"/>
                </a:lnTo>
                <a:lnTo>
                  <a:pt x="5208" y="1193"/>
                </a:lnTo>
                <a:lnTo>
                  <a:pt x="5111" y="1266"/>
                </a:lnTo>
                <a:lnTo>
                  <a:pt x="4965" y="1436"/>
                </a:lnTo>
                <a:lnTo>
                  <a:pt x="4965" y="1460"/>
                </a:lnTo>
                <a:lnTo>
                  <a:pt x="4965" y="1485"/>
                </a:lnTo>
                <a:lnTo>
                  <a:pt x="5013" y="1485"/>
                </a:lnTo>
                <a:lnTo>
                  <a:pt x="5111" y="1436"/>
                </a:lnTo>
                <a:lnTo>
                  <a:pt x="5208" y="1387"/>
                </a:lnTo>
                <a:lnTo>
                  <a:pt x="5403" y="1314"/>
                </a:lnTo>
                <a:lnTo>
                  <a:pt x="5573" y="1217"/>
                </a:lnTo>
                <a:lnTo>
                  <a:pt x="5695" y="1412"/>
                </a:lnTo>
                <a:lnTo>
                  <a:pt x="5768" y="1631"/>
                </a:lnTo>
                <a:lnTo>
                  <a:pt x="5719" y="1631"/>
                </a:lnTo>
                <a:lnTo>
                  <a:pt x="5597" y="1679"/>
                </a:lnTo>
                <a:lnTo>
                  <a:pt x="5451" y="1728"/>
                </a:lnTo>
                <a:lnTo>
                  <a:pt x="5184" y="1874"/>
                </a:lnTo>
                <a:lnTo>
                  <a:pt x="4989" y="1996"/>
                </a:lnTo>
                <a:lnTo>
                  <a:pt x="4892" y="2069"/>
                </a:lnTo>
                <a:lnTo>
                  <a:pt x="4819" y="2166"/>
                </a:lnTo>
                <a:lnTo>
                  <a:pt x="4819" y="2190"/>
                </a:lnTo>
                <a:lnTo>
                  <a:pt x="4843" y="2215"/>
                </a:lnTo>
                <a:lnTo>
                  <a:pt x="4940" y="2239"/>
                </a:lnTo>
                <a:lnTo>
                  <a:pt x="5038" y="2239"/>
                </a:lnTo>
                <a:lnTo>
                  <a:pt x="5232" y="2166"/>
                </a:lnTo>
                <a:lnTo>
                  <a:pt x="5524" y="2069"/>
                </a:lnTo>
                <a:lnTo>
                  <a:pt x="5816" y="1947"/>
                </a:lnTo>
                <a:lnTo>
                  <a:pt x="5841" y="1947"/>
                </a:lnTo>
                <a:lnTo>
                  <a:pt x="5841" y="1971"/>
                </a:lnTo>
                <a:lnTo>
                  <a:pt x="5841" y="2142"/>
                </a:lnTo>
                <a:lnTo>
                  <a:pt x="5816" y="2312"/>
                </a:lnTo>
                <a:lnTo>
                  <a:pt x="5743" y="2312"/>
                </a:lnTo>
                <a:lnTo>
                  <a:pt x="5622" y="2361"/>
                </a:lnTo>
                <a:lnTo>
                  <a:pt x="5476" y="2385"/>
                </a:lnTo>
                <a:lnTo>
                  <a:pt x="5208" y="2434"/>
                </a:lnTo>
                <a:lnTo>
                  <a:pt x="4916" y="2507"/>
                </a:lnTo>
                <a:lnTo>
                  <a:pt x="4794" y="2555"/>
                </a:lnTo>
                <a:lnTo>
                  <a:pt x="4648" y="2604"/>
                </a:lnTo>
                <a:lnTo>
                  <a:pt x="4648" y="2653"/>
                </a:lnTo>
                <a:lnTo>
                  <a:pt x="4673" y="2653"/>
                </a:lnTo>
                <a:lnTo>
                  <a:pt x="5208" y="2701"/>
                </a:lnTo>
                <a:lnTo>
                  <a:pt x="5476" y="2701"/>
                </a:lnTo>
                <a:lnTo>
                  <a:pt x="5719" y="2653"/>
                </a:lnTo>
                <a:lnTo>
                  <a:pt x="5646" y="2847"/>
                </a:lnTo>
                <a:lnTo>
                  <a:pt x="5524" y="3042"/>
                </a:lnTo>
                <a:lnTo>
                  <a:pt x="4697" y="3042"/>
                </a:lnTo>
                <a:lnTo>
                  <a:pt x="4624" y="3018"/>
                </a:lnTo>
                <a:lnTo>
                  <a:pt x="4575" y="2993"/>
                </a:lnTo>
                <a:lnTo>
                  <a:pt x="4551" y="2993"/>
                </a:lnTo>
                <a:lnTo>
                  <a:pt x="4551" y="3018"/>
                </a:lnTo>
                <a:lnTo>
                  <a:pt x="4600" y="3091"/>
                </a:lnTo>
                <a:lnTo>
                  <a:pt x="4673" y="3164"/>
                </a:lnTo>
                <a:lnTo>
                  <a:pt x="4746" y="3212"/>
                </a:lnTo>
                <a:lnTo>
                  <a:pt x="4843" y="3261"/>
                </a:lnTo>
                <a:lnTo>
                  <a:pt x="5086" y="3310"/>
                </a:lnTo>
                <a:lnTo>
                  <a:pt x="5330" y="3310"/>
                </a:lnTo>
                <a:lnTo>
                  <a:pt x="5159" y="3456"/>
                </a:lnTo>
                <a:lnTo>
                  <a:pt x="4989" y="3577"/>
                </a:lnTo>
                <a:lnTo>
                  <a:pt x="4892" y="3529"/>
                </a:lnTo>
                <a:lnTo>
                  <a:pt x="4746" y="3504"/>
                </a:lnTo>
                <a:lnTo>
                  <a:pt x="4259" y="3504"/>
                </a:lnTo>
                <a:lnTo>
                  <a:pt x="4235" y="3529"/>
                </a:lnTo>
                <a:lnTo>
                  <a:pt x="4210" y="3577"/>
                </a:lnTo>
                <a:lnTo>
                  <a:pt x="4210" y="3626"/>
                </a:lnTo>
                <a:lnTo>
                  <a:pt x="4235" y="3699"/>
                </a:lnTo>
                <a:lnTo>
                  <a:pt x="4283" y="3748"/>
                </a:lnTo>
                <a:lnTo>
                  <a:pt x="4429" y="3796"/>
                </a:lnTo>
                <a:lnTo>
                  <a:pt x="4283" y="3821"/>
                </a:lnTo>
                <a:lnTo>
                  <a:pt x="3967" y="3821"/>
                </a:lnTo>
                <a:lnTo>
                  <a:pt x="3821" y="3772"/>
                </a:lnTo>
                <a:lnTo>
                  <a:pt x="3675" y="3723"/>
                </a:lnTo>
                <a:lnTo>
                  <a:pt x="3529" y="3650"/>
                </a:lnTo>
                <a:lnTo>
                  <a:pt x="3407" y="3577"/>
                </a:lnTo>
                <a:lnTo>
                  <a:pt x="3310" y="3456"/>
                </a:lnTo>
                <a:lnTo>
                  <a:pt x="3213" y="3358"/>
                </a:lnTo>
                <a:lnTo>
                  <a:pt x="3115" y="3237"/>
                </a:lnTo>
                <a:lnTo>
                  <a:pt x="2969" y="2945"/>
                </a:lnTo>
                <a:lnTo>
                  <a:pt x="2848" y="2653"/>
                </a:lnTo>
                <a:lnTo>
                  <a:pt x="2775" y="2361"/>
                </a:lnTo>
                <a:lnTo>
                  <a:pt x="2750" y="2069"/>
                </a:lnTo>
                <a:lnTo>
                  <a:pt x="2750" y="1898"/>
                </a:lnTo>
                <a:lnTo>
                  <a:pt x="2775" y="1728"/>
                </a:lnTo>
                <a:lnTo>
                  <a:pt x="2823" y="1558"/>
                </a:lnTo>
                <a:lnTo>
                  <a:pt x="2896" y="1412"/>
                </a:lnTo>
                <a:lnTo>
                  <a:pt x="3067" y="1120"/>
                </a:lnTo>
                <a:lnTo>
                  <a:pt x="3261" y="852"/>
                </a:lnTo>
                <a:lnTo>
                  <a:pt x="3359" y="755"/>
                </a:lnTo>
                <a:lnTo>
                  <a:pt x="3480" y="682"/>
                </a:lnTo>
                <a:lnTo>
                  <a:pt x="3699" y="560"/>
                </a:lnTo>
                <a:lnTo>
                  <a:pt x="3772" y="584"/>
                </a:lnTo>
                <a:lnTo>
                  <a:pt x="3845" y="560"/>
                </a:lnTo>
                <a:lnTo>
                  <a:pt x="4064" y="511"/>
                </a:lnTo>
                <a:lnTo>
                  <a:pt x="4259" y="487"/>
                </a:lnTo>
                <a:close/>
                <a:moveTo>
                  <a:pt x="4600" y="4818"/>
                </a:moveTo>
                <a:lnTo>
                  <a:pt x="4940" y="4842"/>
                </a:lnTo>
                <a:lnTo>
                  <a:pt x="4746" y="4915"/>
                </a:lnTo>
                <a:lnTo>
                  <a:pt x="4600" y="5037"/>
                </a:lnTo>
                <a:lnTo>
                  <a:pt x="4600" y="5061"/>
                </a:lnTo>
                <a:lnTo>
                  <a:pt x="4600" y="5086"/>
                </a:lnTo>
                <a:lnTo>
                  <a:pt x="4624" y="5110"/>
                </a:lnTo>
                <a:lnTo>
                  <a:pt x="4648" y="5134"/>
                </a:lnTo>
                <a:lnTo>
                  <a:pt x="4770" y="5110"/>
                </a:lnTo>
                <a:lnTo>
                  <a:pt x="4867" y="5086"/>
                </a:lnTo>
                <a:lnTo>
                  <a:pt x="5086" y="5013"/>
                </a:lnTo>
                <a:lnTo>
                  <a:pt x="5305" y="4964"/>
                </a:lnTo>
                <a:lnTo>
                  <a:pt x="5403" y="4940"/>
                </a:lnTo>
                <a:lnTo>
                  <a:pt x="5500" y="4915"/>
                </a:lnTo>
                <a:lnTo>
                  <a:pt x="5573" y="4940"/>
                </a:lnTo>
                <a:lnTo>
                  <a:pt x="5719" y="4964"/>
                </a:lnTo>
                <a:lnTo>
                  <a:pt x="5695" y="4988"/>
                </a:lnTo>
                <a:lnTo>
                  <a:pt x="5427" y="5086"/>
                </a:lnTo>
                <a:lnTo>
                  <a:pt x="5281" y="5159"/>
                </a:lnTo>
                <a:lnTo>
                  <a:pt x="5232" y="5207"/>
                </a:lnTo>
                <a:lnTo>
                  <a:pt x="5184" y="5256"/>
                </a:lnTo>
                <a:lnTo>
                  <a:pt x="5208" y="5280"/>
                </a:lnTo>
                <a:lnTo>
                  <a:pt x="5281" y="5329"/>
                </a:lnTo>
                <a:lnTo>
                  <a:pt x="5403" y="5353"/>
                </a:lnTo>
                <a:lnTo>
                  <a:pt x="5524" y="5353"/>
                </a:lnTo>
                <a:lnTo>
                  <a:pt x="5622" y="5329"/>
                </a:lnTo>
                <a:lnTo>
                  <a:pt x="5938" y="5256"/>
                </a:lnTo>
                <a:lnTo>
                  <a:pt x="6254" y="5183"/>
                </a:lnTo>
                <a:lnTo>
                  <a:pt x="6425" y="5305"/>
                </a:lnTo>
                <a:lnTo>
                  <a:pt x="6254" y="5329"/>
                </a:lnTo>
                <a:lnTo>
                  <a:pt x="6035" y="5378"/>
                </a:lnTo>
                <a:lnTo>
                  <a:pt x="5841" y="5451"/>
                </a:lnTo>
                <a:lnTo>
                  <a:pt x="5743" y="5475"/>
                </a:lnTo>
                <a:lnTo>
                  <a:pt x="5670" y="5548"/>
                </a:lnTo>
                <a:lnTo>
                  <a:pt x="5573" y="5597"/>
                </a:lnTo>
                <a:lnTo>
                  <a:pt x="5500" y="5645"/>
                </a:lnTo>
                <a:lnTo>
                  <a:pt x="5476" y="5670"/>
                </a:lnTo>
                <a:lnTo>
                  <a:pt x="5500" y="5694"/>
                </a:lnTo>
                <a:lnTo>
                  <a:pt x="5573" y="5694"/>
                </a:lnTo>
                <a:lnTo>
                  <a:pt x="5622" y="5718"/>
                </a:lnTo>
                <a:lnTo>
                  <a:pt x="5670" y="5718"/>
                </a:lnTo>
                <a:lnTo>
                  <a:pt x="5743" y="5743"/>
                </a:lnTo>
                <a:lnTo>
                  <a:pt x="5889" y="5718"/>
                </a:lnTo>
                <a:lnTo>
                  <a:pt x="6035" y="5694"/>
                </a:lnTo>
                <a:lnTo>
                  <a:pt x="6230" y="5645"/>
                </a:lnTo>
                <a:lnTo>
                  <a:pt x="6400" y="5621"/>
                </a:lnTo>
                <a:lnTo>
                  <a:pt x="6571" y="5621"/>
                </a:lnTo>
                <a:lnTo>
                  <a:pt x="6668" y="5645"/>
                </a:lnTo>
                <a:lnTo>
                  <a:pt x="6741" y="5670"/>
                </a:lnTo>
                <a:lnTo>
                  <a:pt x="6668" y="5694"/>
                </a:lnTo>
                <a:lnTo>
                  <a:pt x="6498" y="5718"/>
                </a:lnTo>
                <a:lnTo>
                  <a:pt x="6352" y="5767"/>
                </a:lnTo>
                <a:lnTo>
                  <a:pt x="6206" y="5840"/>
                </a:lnTo>
                <a:lnTo>
                  <a:pt x="6133" y="5913"/>
                </a:lnTo>
                <a:lnTo>
                  <a:pt x="6108" y="5962"/>
                </a:lnTo>
                <a:lnTo>
                  <a:pt x="6084" y="6010"/>
                </a:lnTo>
                <a:lnTo>
                  <a:pt x="6108" y="6059"/>
                </a:lnTo>
                <a:lnTo>
                  <a:pt x="6133" y="6083"/>
                </a:lnTo>
                <a:lnTo>
                  <a:pt x="6181" y="6108"/>
                </a:lnTo>
                <a:lnTo>
                  <a:pt x="6279" y="6108"/>
                </a:lnTo>
                <a:lnTo>
                  <a:pt x="6400" y="6083"/>
                </a:lnTo>
                <a:lnTo>
                  <a:pt x="6619" y="6010"/>
                </a:lnTo>
                <a:lnTo>
                  <a:pt x="7130" y="6010"/>
                </a:lnTo>
                <a:lnTo>
                  <a:pt x="7203" y="6108"/>
                </a:lnTo>
                <a:lnTo>
                  <a:pt x="7276" y="6229"/>
                </a:lnTo>
                <a:lnTo>
                  <a:pt x="7106" y="6278"/>
                </a:lnTo>
                <a:lnTo>
                  <a:pt x="6936" y="6351"/>
                </a:lnTo>
                <a:lnTo>
                  <a:pt x="6790" y="6473"/>
                </a:lnTo>
                <a:lnTo>
                  <a:pt x="6668" y="6594"/>
                </a:lnTo>
                <a:lnTo>
                  <a:pt x="6668" y="6619"/>
                </a:lnTo>
                <a:lnTo>
                  <a:pt x="6887" y="6619"/>
                </a:lnTo>
                <a:lnTo>
                  <a:pt x="7082" y="6594"/>
                </a:lnTo>
                <a:lnTo>
                  <a:pt x="7471" y="6570"/>
                </a:lnTo>
                <a:lnTo>
                  <a:pt x="7544" y="6765"/>
                </a:lnTo>
                <a:lnTo>
                  <a:pt x="7130" y="6862"/>
                </a:lnTo>
                <a:lnTo>
                  <a:pt x="6984" y="6935"/>
                </a:lnTo>
                <a:lnTo>
                  <a:pt x="6936" y="6959"/>
                </a:lnTo>
                <a:lnTo>
                  <a:pt x="6911" y="6984"/>
                </a:lnTo>
                <a:lnTo>
                  <a:pt x="6960" y="7057"/>
                </a:lnTo>
                <a:lnTo>
                  <a:pt x="7033" y="7081"/>
                </a:lnTo>
                <a:lnTo>
                  <a:pt x="7106" y="7105"/>
                </a:lnTo>
                <a:lnTo>
                  <a:pt x="7203" y="7105"/>
                </a:lnTo>
                <a:lnTo>
                  <a:pt x="7422" y="7081"/>
                </a:lnTo>
                <a:lnTo>
                  <a:pt x="7641" y="7032"/>
                </a:lnTo>
                <a:lnTo>
                  <a:pt x="7714" y="7227"/>
                </a:lnTo>
                <a:lnTo>
                  <a:pt x="7544" y="7276"/>
                </a:lnTo>
                <a:lnTo>
                  <a:pt x="7349" y="7349"/>
                </a:lnTo>
                <a:lnTo>
                  <a:pt x="7203" y="7422"/>
                </a:lnTo>
                <a:lnTo>
                  <a:pt x="7155" y="7470"/>
                </a:lnTo>
                <a:lnTo>
                  <a:pt x="7106" y="7543"/>
                </a:lnTo>
                <a:lnTo>
                  <a:pt x="7106" y="7568"/>
                </a:lnTo>
                <a:lnTo>
                  <a:pt x="7106" y="7592"/>
                </a:lnTo>
                <a:lnTo>
                  <a:pt x="7130" y="7616"/>
                </a:lnTo>
                <a:lnTo>
                  <a:pt x="7155" y="7616"/>
                </a:lnTo>
                <a:lnTo>
                  <a:pt x="7228" y="7568"/>
                </a:lnTo>
                <a:lnTo>
                  <a:pt x="7325" y="7543"/>
                </a:lnTo>
                <a:lnTo>
                  <a:pt x="7495" y="7519"/>
                </a:lnTo>
                <a:lnTo>
                  <a:pt x="7763" y="7470"/>
                </a:lnTo>
                <a:lnTo>
                  <a:pt x="7836" y="7762"/>
                </a:lnTo>
                <a:lnTo>
                  <a:pt x="7812" y="7787"/>
                </a:lnTo>
                <a:lnTo>
                  <a:pt x="7568" y="7811"/>
                </a:lnTo>
                <a:lnTo>
                  <a:pt x="7349" y="7884"/>
                </a:lnTo>
                <a:lnTo>
                  <a:pt x="7301" y="7933"/>
                </a:lnTo>
                <a:lnTo>
                  <a:pt x="7301" y="7981"/>
                </a:lnTo>
                <a:lnTo>
                  <a:pt x="7301" y="8030"/>
                </a:lnTo>
                <a:lnTo>
                  <a:pt x="7349" y="8054"/>
                </a:lnTo>
                <a:lnTo>
                  <a:pt x="7447" y="8079"/>
                </a:lnTo>
                <a:lnTo>
                  <a:pt x="7568" y="8079"/>
                </a:lnTo>
                <a:lnTo>
                  <a:pt x="7763" y="8054"/>
                </a:lnTo>
                <a:lnTo>
                  <a:pt x="7885" y="8030"/>
                </a:lnTo>
                <a:lnTo>
                  <a:pt x="7933" y="8273"/>
                </a:lnTo>
                <a:lnTo>
                  <a:pt x="7690" y="8346"/>
                </a:lnTo>
                <a:lnTo>
                  <a:pt x="7593" y="8395"/>
                </a:lnTo>
                <a:lnTo>
                  <a:pt x="7495" y="8468"/>
                </a:lnTo>
                <a:lnTo>
                  <a:pt x="7495" y="8492"/>
                </a:lnTo>
                <a:lnTo>
                  <a:pt x="7739" y="8541"/>
                </a:lnTo>
                <a:lnTo>
                  <a:pt x="7958" y="8541"/>
                </a:lnTo>
                <a:lnTo>
                  <a:pt x="7982" y="8809"/>
                </a:lnTo>
                <a:lnTo>
                  <a:pt x="7860" y="8833"/>
                </a:lnTo>
                <a:lnTo>
                  <a:pt x="7739" y="8857"/>
                </a:lnTo>
                <a:lnTo>
                  <a:pt x="7641" y="8930"/>
                </a:lnTo>
                <a:lnTo>
                  <a:pt x="7568" y="9003"/>
                </a:lnTo>
                <a:lnTo>
                  <a:pt x="7544" y="9052"/>
                </a:lnTo>
                <a:lnTo>
                  <a:pt x="7568" y="9101"/>
                </a:lnTo>
                <a:lnTo>
                  <a:pt x="7690" y="9125"/>
                </a:lnTo>
                <a:lnTo>
                  <a:pt x="7787" y="9125"/>
                </a:lnTo>
                <a:lnTo>
                  <a:pt x="8006" y="9101"/>
                </a:lnTo>
                <a:lnTo>
                  <a:pt x="8006" y="9320"/>
                </a:lnTo>
                <a:lnTo>
                  <a:pt x="7933" y="9344"/>
                </a:lnTo>
                <a:lnTo>
                  <a:pt x="7860" y="9368"/>
                </a:lnTo>
                <a:lnTo>
                  <a:pt x="7787" y="9417"/>
                </a:lnTo>
                <a:lnTo>
                  <a:pt x="7666" y="9490"/>
                </a:lnTo>
                <a:lnTo>
                  <a:pt x="7641" y="9539"/>
                </a:lnTo>
                <a:lnTo>
                  <a:pt x="7666" y="9563"/>
                </a:lnTo>
                <a:lnTo>
                  <a:pt x="7787" y="9587"/>
                </a:lnTo>
                <a:lnTo>
                  <a:pt x="7933" y="9612"/>
                </a:lnTo>
                <a:lnTo>
                  <a:pt x="8031" y="9612"/>
                </a:lnTo>
                <a:lnTo>
                  <a:pt x="8031" y="9855"/>
                </a:lnTo>
                <a:lnTo>
                  <a:pt x="7909" y="9879"/>
                </a:lnTo>
                <a:lnTo>
                  <a:pt x="7787" y="9928"/>
                </a:lnTo>
                <a:lnTo>
                  <a:pt x="7690" y="10001"/>
                </a:lnTo>
                <a:lnTo>
                  <a:pt x="7666" y="10025"/>
                </a:lnTo>
                <a:lnTo>
                  <a:pt x="7666" y="10050"/>
                </a:lnTo>
                <a:lnTo>
                  <a:pt x="7714" y="10098"/>
                </a:lnTo>
                <a:lnTo>
                  <a:pt x="8031" y="10098"/>
                </a:lnTo>
                <a:lnTo>
                  <a:pt x="8006" y="10415"/>
                </a:lnTo>
                <a:lnTo>
                  <a:pt x="7885" y="10439"/>
                </a:lnTo>
                <a:lnTo>
                  <a:pt x="7739" y="10488"/>
                </a:lnTo>
                <a:lnTo>
                  <a:pt x="7714" y="10512"/>
                </a:lnTo>
                <a:lnTo>
                  <a:pt x="7714" y="10536"/>
                </a:lnTo>
                <a:lnTo>
                  <a:pt x="7739" y="10585"/>
                </a:lnTo>
                <a:lnTo>
                  <a:pt x="7763" y="10609"/>
                </a:lnTo>
                <a:lnTo>
                  <a:pt x="7885" y="10634"/>
                </a:lnTo>
                <a:lnTo>
                  <a:pt x="7982" y="10634"/>
                </a:lnTo>
                <a:lnTo>
                  <a:pt x="7958" y="10901"/>
                </a:lnTo>
                <a:lnTo>
                  <a:pt x="7909" y="10926"/>
                </a:lnTo>
                <a:lnTo>
                  <a:pt x="7860" y="10926"/>
                </a:lnTo>
                <a:lnTo>
                  <a:pt x="7812" y="10950"/>
                </a:lnTo>
                <a:lnTo>
                  <a:pt x="7787" y="10950"/>
                </a:lnTo>
                <a:lnTo>
                  <a:pt x="7787" y="10999"/>
                </a:lnTo>
                <a:lnTo>
                  <a:pt x="7860" y="11047"/>
                </a:lnTo>
                <a:lnTo>
                  <a:pt x="7933" y="11072"/>
                </a:lnTo>
                <a:lnTo>
                  <a:pt x="7958" y="11145"/>
                </a:lnTo>
                <a:lnTo>
                  <a:pt x="7982" y="11193"/>
                </a:lnTo>
                <a:lnTo>
                  <a:pt x="8079" y="11266"/>
                </a:lnTo>
                <a:lnTo>
                  <a:pt x="8055" y="11437"/>
                </a:lnTo>
                <a:lnTo>
                  <a:pt x="8006" y="11583"/>
                </a:lnTo>
                <a:lnTo>
                  <a:pt x="7933" y="11729"/>
                </a:lnTo>
                <a:lnTo>
                  <a:pt x="7812" y="11826"/>
                </a:lnTo>
                <a:lnTo>
                  <a:pt x="7690" y="11899"/>
                </a:lnTo>
                <a:lnTo>
                  <a:pt x="7520" y="11899"/>
                </a:lnTo>
                <a:lnTo>
                  <a:pt x="7447" y="11850"/>
                </a:lnTo>
                <a:lnTo>
                  <a:pt x="7398" y="11802"/>
                </a:lnTo>
                <a:lnTo>
                  <a:pt x="7325" y="11729"/>
                </a:lnTo>
                <a:lnTo>
                  <a:pt x="7301" y="11656"/>
                </a:lnTo>
                <a:lnTo>
                  <a:pt x="7276" y="11583"/>
                </a:lnTo>
                <a:lnTo>
                  <a:pt x="7276" y="11388"/>
                </a:lnTo>
                <a:lnTo>
                  <a:pt x="7301" y="11242"/>
                </a:lnTo>
                <a:lnTo>
                  <a:pt x="7398" y="11096"/>
                </a:lnTo>
                <a:lnTo>
                  <a:pt x="7422" y="11023"/>
                </a:lnTo>
                <a:lnTo>
                  <a:pt x="7447" y="10974"/>
                </a:lnTo>
                <a:lnTo>
                  <a:pt x="7447" y="10828"/>
                </a:lnTo>
                <a:lnTo>
                  <a:pt x="7374" y="10561"/>
                </a:lnTo>
                <a:lnTo>
                  <a:pt x="7301" y="10074"/>
                </a:lnTo>
                <a:lnTo>
                  <a:pt x="7252" y="9612"/>
                </a:lnTo>
                <a:lnTo>
                  <a:pt x="7179" y="9125"/>
                </a:lnTo>
                <a:lnTo>
                  <a:pt x="7106" y="8906"/>
                </a:lnTo>
                <a:lnTo>
                  <a:pt x="7033" y="8663"/>
                </a:lnTo>
                <a:lnTo>
                  <a:pt x="6765" y="7957"/>
                </a:lnTo>
                <a:lnTo>
                  <a:pt x="6449" y="7276"/>
                </a:lnTo>
                <a:lnTo>
                  <a:pt x="6400" y="7203"/>
                </a:lnTo>
                <a:lnTo>
                  <a:pt x="6352" y="7105"/>
                </a:lnTo>
                <a:lnTo>
                  <a:pt x="6327" y="7057"/>
                </a:lnTo>
                <a:lnTo>
                  <a:pt x="6206" y="7057"/>
                </a:lnTo>
                <a:lnTo>
                  <a:pt x="6157" y="7081"/>
                </a:lnTo>
                <a:lnTo>
                  <a:pt x="6133" y="7105"/>
                </a:lnTo>
                <a:lnTo>
                  <a:pt x="6133" y="7154"/>
                </a:lnTo>
                <a:lnTo>
                  <a:pt x="6133" y="7227"/>
                </a:lnTo>
                <a:lnTo>
                  <a:pt x="5987" y="7227"/>
                </a:lnTo>
                <a:lnTo>
                  <a:pt x="5816" y="7251"/>
                </a:lnTo>
                <a:lnTo>
                  <a:pt x="5743" y="7276"/>
                </a:lnTo>
                <a:lnTo>
                  <a:pt x="5670" y="7300"/>
                </a:lnTo>
                <a:lnTo>
                  <a:pt x="5646" y="7349"/>
                </a:lnTo>
                <a:lnTo>
                  <a:pt x="5646" y="7397"/>
                </a:lnTo>
                <a:lnTo>
                  <a:pt x="5670" y="7422"/>
                </a:lnTo>
                <a:lnTo>
                  <a:pt x="5695" y="7470"/>
                </a:lnTo>
                <a:lnTo>
                  <a:pt x="5743" y="7495"/>
                </a:lnTo>
                <a:lnTo>
                  <a:pt x="5816" y="7519"/>
                </a:lnTo>
                <a:lnTo>
                  <a:pt x="6133" y="7519"/>
                </a:lnTo>
                <a:lnTo>
                  <a:pt x="6133" y="7714"/>
                </a:lnTo>
                <a:lnTo>
                  <a:pt x="6084" y="7714"/>
                </a:lnTo>
                <a:lnTo>
                  <a:pt x="5768" y="7738"/>
                </a:lnTo>
                <a:lnTo>
                  <a:pt x="5597" y="7787"/>
                </a:lnTo>
                <a:lnTo>
                  <a:pt x="5451" y="7860"/>
                </a:lnTo>
                <a:lnTo>
                  <a:pt x="5427" y="7884"/>
                </a:lnTo>
                <a:lnTo>
                  <a:pt x="5451" y="7933"/>
                </a:lnTo>
                <a:lnTo>
                  <a:pt x="5573" y="7981"/>
                </a:lnTo>
                <a:lnTo>
                  <a:pt x="5719" y="8006"/>
                </a:lnTo>
                <a:lnTo>
                  <a:pt x="6157" y="8006"/>
                </a:lnTo>
                <a:lnTo>
                  <a:pt x="6157" y="8298"/>
                </a:lnTo>
                <a:lnTo>
                  <a:pt x="5962" y="8298"/>
                </a:lnTo>
                <a:lnTo>
                  <a:pt x="5792" y="8322"/>
                </a:lnTo>
                <a:lnTo>
                  <a:pt x="5646" y="8322"/>
                </a:lnTo>
                <a:lnTo>
                  <a:pt x="5500" y="8371"/>
                </a:lnTo>
                <a:lnTo>
                  <a:pt x="5354" y="8444"/>
                </a:lnTo>
                <a:lnTo>
                  <a:pt x="5232" y="8541"/>
                </a:lnTo>
                <a:lnTo>
                  <a:pt x="5232" y="8565"/>
                </a:lnTo>
                <a:lnTo>
                  <a:pt x="5232" y="8590"/>
                </a:lnTo>
                <a:lnTo>
                  <a:pt x="5378" y="8638"/>
                </a:lnTo>
                <a:lnTo>
                  <a:pt x="5524" y="8663"/>
                </a:lnTo>
                <a:lnTo>
                  <a:pt x="5987" y="8663"/>
                </a:lnTo>
                <a:lnTo>
                  <a:pt x="6157" y="8638"/>
                </a:lnTo>
                <a:lnTo>
                  <a:pt x="6157" y="8784"/>
                </a:lnTo>
                <a:lnTo>
                  <a:pt x="6084" y="8760"/>
                </a:lnTo>
                <a:lnTo>
                  <a:pt x="5987" y="8784"/>
                </a:lnTo>
                <a:lnTo>
                  <a:pt x="5816" y="8809"/>
                </a:lnTo>
                <a:lnTo>
                  <a:pt x="5549" y="8833"/>
                </a:lnTo>
                <a:lnTo>
                  <a:pt x="5403" y="8857"/>
                </a:lnTo>
                <a:lnTo>
                  <a:pt x="5281" y="8906"/>
                </a:lnTo>
                <a:lnTo>
                  <a:pt x="5257" y="8930"/>
                </a:lnTo>
                <a:lnTo>
                  <a:pt x="5281" y="8955"/>
                </a:lnTo>
                <a:lnTo>
                  <a:pt x="5403" y="9028"/>
                </a:lnTo>
                <a:lnTo>
                  <a:pt x="5549" y="9052"/>
                </a:lnTo>
                <a:lnTo>
                  <a:pt x="5670" y="9076"/>
                </a:lnTo>
                <a:lnTo>
                  <a:pt x="5816" y="9101"/>
                </a:lnTo>
                <a:lnTo>
                  <a:pt x="5987" y="9101"/>
                </a:lnTo>
                <a:lnTo>
                  <a:pt x="6084" y="9076"/>
                </a:lnTo>
                <a:lnTo>
                  <a:pt x="6181" y="9076"/>
                </a:lnTo>
                <a:lnTo>
                  <a:pt x="6181" y="9320"/>
                </a:lnTo>
                <a:lnTo>
                  <a:pt x="5962" y="9295"/>
                </a:lnTo>
                <a:lnTo>
                  <a:pt x="5743" y="9320"/>
                </a:lnTo>
                <a:lnTo>
                  <a:pt x="5500" y="9344"/>
                </a:lnTo>
                <a:lnTo>
                  <a:pt x="5378" y="9393"/>
                </a:lnTo>
                <a:lnTo>
                  <a:pt x="5281" y="9441"/>
                </a:lnTo>
                <a:lnTo>
                  <a:pt x="5257" y="9466"/>
                </a:lnTo>
                <a:lnTo>
                  <a:pt x="5257" y="9514"/>
                </a:lnTo>
                <a:lnTo>
                  <a:pt x="5305" y="9563"/>
                </a:lnTo>
                <a:lnTo>
                  <a:pt x="5378" y="9587"/>
                </a:lnTo>
                <a:lnTo>
                  <a:pt x="5476" y="9612"/>
                </a:lnTo>
                <a:lnTo>
                  <a:pt x="5914" y="9612"/>
                </a:lnTo>
                <a:lnTo>
                  <a:pt x="6181" y="9636"/>
                </a:lnTo>
                <a:lnTo>
                  <a:pt x="6157" y="9855"/>
                </a:lnTo>
                <a:lnTo>
                  <a:pt x="6060" y="9855"/>
                </a:lnTo>
                <a:lnTo>
                  <a:pt x="5670" y="9928"/>
                </a:lnTo>
                <a:lnTo>
                  <a:pt x="5500" y="9952"/>
                </a:lnTo>
                <a:lnTo>
                  <a:pt x="5427" y="10001"/>
                </a:lnTo>
                <a:lnTo>
                  <a:pt x="5403" y="10001"/>
                </a:lnTo>
                <a:lnTo>
                  <a:pt x="5378" y="10025"/>
                </a:lnTo>
                <a:lnTo>
                  <a:pt x="5378" y="10098"/>
                </a:lnTo>
                <a:lnTo>
                  <a:pt x="5403" y="10147"/>
                </a:lnTo>
                <a:lnTo>
                  <a:pt x="5451" y="10171"/>
                </a:lnTo>
                <a:lnTo>
                  <a:pt x="5500" y="10196"/>
                </a:lnTo>
                <a:lnTo>
                  <a:pt x="5622" y="10220"/>
                </a:lnTo>
                <a:lnTo>
                  <a:pt x="5743" y="10220"/>
                </a:lnTo>
                <a:lnTo>
                  <a:pt x="5938" y="10196"/>
                </a:lnTo>
                <a:lnTo>
                  <a:pt x="6133" y="10171"/>
                </a:lnTo>
                <a:lnTo>
                  <a:pt x="6157" y="10147"/>
                </a:lnTo>
                <a:lnTo>
                  <a:pt x="6157" y="10366"/>
                </a:lnTo>
                <a:lnTo>
                  <a:pt x="6011" y="10390"/>
                </a:lnTo>
                <a:lnTo>
                  <a:pt x="5889" y="10415"/>
                </a:lnTo>
                <a:lnTo>
                  <a:pt x="5573" y="10512"/>
                </a:lnTo>
                <a:lnTo>
                  <a:pt x="5403" y="10585"/>
                </a:lnTo>
                <a:lnTo>
                  <a:pt x="5354" y="10634"/>
                </a:lnTo>
                <a:lnTo>
                  <a:pt x="5354" y="10658"/>
                </a:lnTo>
                <a:lnTo>
                  <a:pt x="5403" y="10707"/>
                </a:lnTo>
                <a:lnTo>
                  <a:pt x="5451" y="10731"/>
                </a:lnTo>
                <a:lnTo>
                  <a:pt x="5573" y="10755"/>
                </a:lnTo>
                <a:lnTo>
                  <a:pt x="5841" y="10731"/>
                </a:lnTo>
                <a:lnTo>
                  <a:pt x="6157" y="10682"/>
                </a:lnTo>
                <a:lnTo>
                  <a:pt x="6157" y="10999"/>
                </a:lnTo>
                <a:lnTo>
                  <a:pt x="6133" y="10999"/>
                </a:lnTo>
                <a:lnTo>
                  <a:pt x="5938" y="11023"/>
                </a:lnTo>
                <a:lnTo>
                  <a:pt x="5743" y="11047"/>
                </a:lnTo>
                <a:lnTo>
                  <a:pt x="5549" y="11120"/>
                </a:lnTo>
                <a:lnTo>
                  <a:pt x="5378" y="11193"/>
                </a:lnTo>
                <a:lnTo>
                  <a:pt x="5354" y="11218"/>
                </a:lnTo>
                <a:lnTo>
                  <a:pt x="5354" y="11242"/>
                </a:lnTo>
                <a:lnTo>
                  <a:pt x="5354" y="11266"/>
                </a:lnTo>
                <a:lnTo>
                  <a:pt x="5378" y="11291"/>
                </a:lnTo>
                <a:lnTo>
                  <a:pt x="5573" y="11315"/>
                </a:lnTo>
                <a:lnTo>
                  <a:pt x="5768" y="11315"/>
                </a:lnTo>
                <a:lnTo>
                  <a:pt x="6133" y="11291"/>
                </a:lnTo>
                <a:lnTo>
                  <a:pt x="6157" y="11266"/>
                </a:lnTo>
                <a:lnTo>
                  <a:pt x="6157" y="11558"/>
                </a:lnTo>
                <a:lnTo>
                  <a:pt x="6011" y="11558"/>
                </a:lnTo>
                <a:lnTo>
                  <a:pt x="5841" y="11607"/>
                </a:lnTo>
                <a:lnTo>
                  <a:pt x="5573" y="11656"/>
                </a:lnTo>
                <a:lnTo>
                  <a:pt x="5330" y="11753"/>
                </a:lnTo>
                <a:lnTo>
                  <a:pt x="5305" y="11777"/>
                </a:lnTo>
                <a:lnTo>
                  <a:pt x="5305" y="11826"/>
                </a:lnTo>
                <a:lnTo>
                  <a:pt x="5330" y="11850"/>
                </a:lnTo>
                <a:lnTo>
                  <a:pt x="5378" y="11850"/>
                </a:lnTo>
                <a:lnTo>
                  <a:pt x="5622" y="11875"/>
                </a:lnTo>
                <a:lnTo>
                  <a:pt x="5865" y="11850"/>
                </a:lnTo>
                <a:lnTo>
                  <a:pt x="6011" y="11850"/>
                </a:lnTo>
                <a:lnTo>
                  <a:pt x="6084" y="11826"/>
                </a:lnTo>
                <a:lnTo>
                  <a:pt x="6157" y="11802"/>
                </a:lnTo>
                <a:lnTo>
                  <a:pt x="6157" y="12020"/>
                </a:lnTo>
                <a:lnTo>
                  <a:pt x="5962" y="12020"/>
                </a:lnTo>
                <a:lnTo>
                  <a:pt x="5743" y="12045"/>
                </a:lnTo>
                <a:lnTo>
                  <a:pt x="5549" y="12118"/>
                </a:lnTo>
                <a:lnTo>
                  <a:pt x="5476" y="12142"/>
                </a:lnTo>
                <a:lnTo>
                  <a:pt x="5378" y="12191"/>
                </a:lnTo>
                <a:lnTo>
                  <a:pt x="5378" y="12239"/>
                </a:lnTo>
                <a:lnTo>
                  <a:pt x="5378" y="12264"/>
                </a:lnTo>
                <a:lnTo>
                  <a:pt x="5476" y="12312"/>
                </a:lnTo>
                <a:lnTo>
                  <a:pt x="5549" y="12337"/>
                </a:lnTo>
                <a:lnTo>
                  <a:pt x="5743" y="12385"/>
                </a:lnTo>
                <a:lnTo>
                  <a:pt x="5962" y="12361"/>
                </a:lnTo>
                <a:lnTo>
                  <a:pt x="6157" y="12361"/>
                </a:lnTo>
                <a:lnTo>
                  <a:pt x="6157" y="12458"/>
                </a:lnTo>
                <a:lnTo>
                  <a:pt x="6157" y="12483"/>
                </a:lnTo>
                <a:lnTo>
                  <a:pt x="6011" y="12531"/>
                </a:lnTo>
                <a:lnTo>
                  <a:pt x="5889" y="12580"/>
                </a:lnTo>
                <a:lnTo>
                  <a:pt x="5622" y="12653"/>
                </a:lnTo>
                <a:lnTo>
                  <a:pt x="5500" y="12702"/>
                </a:lnTo>
                <a:lnTo>
                  <a:pt x="5403" y="12750"/>
                </a:lnTo>
                <a:lnTo>
                  <a:pt x="5378" y="12799"/>
                </a:lnTo>
                <a:lnTo>
                  <a:pt x="5378" y="12823"/>
                </a:lnTo>
                <a:lnTo>
                  <a:pt x="5403" y="12848"/>
                </a:lnTo>
                <a:lnTo>
                  <a:pt x="5500" y="12872"/>
                </a:lnTo>
                <a:lnTo>
                  <a:pt x="5622" y="12896"/>
                </a:lnTo>
                <a:lnTo>
                  <a:pt x="5743" y="12921"/>
                </a:lnTo>
                <a:lnTo>
                  <a:pt x="5865" y="12896"/>
                </a:lnTo>
                <a:lnTo>
                  <a:pt x="6011" y="12872"/>
                </a:lnTo>
                <a:lnTo>
                  <a:pt x="6181" y="12848"/>
                </a:lnTo>
                <a:lnTo>
                  <a:pt x="6181" y="13042"/>
                </a:lnTo>
                <a:lnTo>
                  <a:pt x="6108" y="13018"/>
                </a:lnTo>
                <a:lnTo>
                  <a:pt x="5962" y="13042"/>
                </a:lnTo>
                <a:lnTo>
                  <a:pt x="5841" y="13091"/>
                </a:lnTo>
                <a:lnTo>
                  <a:pt x="5719" y="13164"/>
                </a:lnTo>
                <a:lnTo>
                  <a:pt x="5573" y="13237"/>
                </a:lnTo>
                <a:lnTo>
                  <a:pt x="5549" y="13261"/>
                </a:lnTo>
                <a:lnTo>
                  <a:pt x="5573" y="13286"/>
                </a:lnTo>
                <a:lnTo>
                  <a:pt x="5597" y="13334"/>
                </a:lnTo>
                <a:lnTo>
                  <a:pt x="5622" y="13334"/>
                </a:lnTo>
                <a:lnTo>
                  <a:pt x="5743" y="13310"/>
                </a:lnTo>
                <a:lnTo>
                  <a:pt x="6157" y="13310"/>
                </a:lnTo>
                <a:lnTo>
                  <a:pt x="6206" y="13286"/>
                </a:lnTo>
                <a:lnTo>
                  <a:pt x="6206" y="13529"/>
                </a:lnTo>
                <a:lnTo>
                  <a:pt x="6035" y="13553"/>
                </a:lnTo>
                <a:lnTo>
                  <a:pt x="5865" y="13553"/>
                </a:lnTo>
                <a:lnTo>
                  <a:pt x="5719" y="13602"/>
                </a:lnTo>
                <a:lnTo>
                  <a:pt x="5573" y="13675"/>
                </a:lnTo>
                <a:lnTo>
                  <a:pt x="5524" y="13724"/>
                </a:lnTo>
                <a:lnTo>
                  <a:pt x="5476" y="13797"/>
                </a:lnTo>
                <a:lnTo>
                  <a:pt x="5476" y="13870"/>
                </a:lnTo>
                <a:lnTo>
                  <a:pt x="5476" y="13894"/>
                </a:lnTo>
                <a:lnTo>
                  <a:pt x="5500" y="13918"/>
                </a:lnTo>
                <a:lnTo>
                  <a:pt x="5646" y="13967"/>
                </a:lnTo>
                <a:lnTo>
                  <a:pt x="5792" y="13967"/>
                </a:lnTo>
                <a:lnTo>
                  <a:pt x="6108" y="13943"/>
                </a:lnTo>
                <a:lnTo>
                  <a:pt x="6254" y="13943"/>
                </a:lnTo>
                <a:lnTo>
                  <a:pt x="6279" y="14235"/>
                </a:lnTo>
                <a:lnTo>
                  <a:pt x="6011" y="14308"/>
                </a:lnTo>
                <a:lnTo>
                  <a:pt x="5841" y="14332"/>
                </a:lnTo>
                <a:lnTo>
                  <a:pt x="5670" y="14381"/>
                </a:lnTo>
                <a:lnTo>
                  <a:pt x="5622" y="14429"/>
                </a:lnTo>
                <a:lnTo>
                  <a:pt x="5597" y="14478"/>
                </a:lnTo>
                <a:lnTo>
                  <a:pt x="5622" y="14551"/>
                </a:lnTo>
                <a:lnTo>
                  <a:pt x="5670" y="14600"/>
                </a:lnTo>
                <a:lnTo>
                  <a:pt x="5719" y="14624"/>
                </a:lnTo>
                <a:lnTo>
                  <a:pt x="5792" y="14648"/>
                </a:lnTo>
                <a:lnTo>
                  <a:pt x="5962" y="14673"/>
                </a:lnTo>
                <a:lnTo>
                  <a:pt x="6133" y="14648"/>
                </a:lnTo>
                <a:lnTo>
                  <a:pt x="6303" y="14600"/>
                </a:lnTo>
                <a:lnTo>
                  <a:pt x="6303" y="14770"/>
                </a:lnTo>
                <a:lnTo>
                  <a:pt x="6133" y="14794"/>
                </a:lnTo>
                <a:lnTo>
                  <a:pt x="5962" y="14867"/>
                </a:lnTo>
                <a:lnTo>
                  <a:pt x="5841" y="14916"/>
                </a:lnTo>
                <a:lnTo>
                  <a:pt x="5719" y="14965"/>
                </a:lnTo>
                <a:lnTo>
                  <a:pt x="5646" y="15062"/>
                </a:lnTo>
                <a:lnTo>
                  <a:pt x="5597" y="15111"/>
                </a:lnTo>
                <a:lnTo>
                  <a:pt x="5573" y="15159"/>
                </a:lnTo>
                <a:lnTo>
                  <a:pt x="5573" y="15184"/>
                </a:lnTo>
                <a:lnTo>
                  <a:pt x="5597" y="15208"/>
                </a:lnTo>
                <a:lnTo>
                  <a:pt x="5670" y="15257"/>
                </a:lnTo>
                <a:lnTo>
                  <a:pt x="5768" y="15281"/>
                </a:lnTo>
                <a:lnTo>
                  <a:pt x="5962" y="15257"/>
                </a:lnTo>
                <a:lnTo>
                  <a:pt x="6352" y="15184"/>
                </a:lnTo>
                <a:lnTo>
                  <a:pt x="6376" y="15451"/>
                </a:lnTo>
                <a:lnTo>
                  <a:pt x="6133" y="15476"/>
                </a:lnTo>
                <a:lnTo>
                  <a:pt x="5865" y="15524"/>
                </a:lnTo>
                <a:lnTo>
                  <a:pt x="5743" y="15573"/>
                </a:lnTo>
                <a:lnTo>
                  <a:pt x="5646" y="15646"/>
                </a:lnTo>
                <a:lnTo>
                  <a:pt x="5622" y="15646"/>
                </a:lnTo>
                <a:lnTo>
                  <a:pt x="5622" y="15670"/>
                </a:lnTo>
                <a:lnTo>
                  <a:pt x="5695" y="15768"/>
                </a:lnTo>
                <a:lnTo>
                  <a:pt x="5792" y="15816"/>
                </a:lnTo>
                <a:lnTo>
                  <a:pt x="5889" y="15841"/>
                </a:lnTo>
                <a:lnTo>
                  <a:pt x="5987" y="15841"/>
                </a:lnTo>
                <a:lnTo>
                  <a:pt x="6206" y="15865"/>
                </a:lnTo>
                <a:lnTo>
                  <a:pt x="6400" y="15865"/>
                </a:lnTo>
                <a:lnTo>
                  <a:pt x="6400" y="15962"/>
                </a:lnTo>
                <a:lnTo>
                  <a:pt x="6133" y="16035"/>
                </a:lnTo>
                <a:lnTo>
                  <a:pt x="5938" y="16084"/>
                </a:lnTo>
                <a:lnTo>
                  <a:pt x="5792" y="16181"/>
                </a:lnTo>
                <a:lnTo>
                  <a:pt x="5768" y="16230"/>
                </a:lnTo>
                <a:lnTo>
                  <a:pt x="5768" y="16254"/>
                </a:lnTo>
                <a:lnTo>
                  <a:pt x="5816" y="16327"/>
                </a:lnTo>
                <a:lnTo>
                  <a:pt x="5889" y="16376"/>
                </a:lnTo>
                <a:lnTo>
                  <a:pt x="5987" y="16400"/>
                </a:lnTo>
                <a:lnTo>
                  <a:pt x="6181" y="16400"/>
                </a:lnTo>
                <a:lnTo>
                  <a:pt x="6425" y="16352"/>
                </a:lnTo>
                <a:lnTo>
                  <a:pt x="6449" y="16644"/>
                </a:lnTo>
                <a:lnTo>
                  <a:pt x="6230" y="16668"/>
                </a:lnTo>
                <a:lnTo>
                  <a:pt x="6035" y="16717"/>
                </a:lnTo>
                <a:lnTo>
                  <a:pt x="5962" y="16765"/>
                </a:lnTo>
                <a:lnTo>
                  <a:pt x="5865" y="16790"/>
                </a:lnTo>
                <a:lnTo>
                  <a:pt x="5841" y="16838"/>
                </a:lnTo>
                <a:lnTo>
                  <a:pt x="5841" y="16887"/>
                </a:lnTo>
                <a:lnTo>
                  <a:pt x="5841" y="16911"/>
                </a:lnTo>
                <a:lnTo>
                  <a:pt x="5889" y="16936"/>
                </a:lnTo>
                <a:lnTo>
                  <a:pt x="6084" y="16960"/>
                </a:lnTo>
                <a:lnTo>
                  <a:pt x="6279" y="16984"/>
                </a:lnTo>
                <a:lnTo>
                  <a:pt x="6449" y="16984"/>
                </a:lnTo>
                <a:lnTo>
                  <a:pt x="6449" y="17276"/>
                </a:lnTo>
                <a:lnTo>
                  <a:pt x="6206" y="17325"/>
                </a:lnTo>
                <a:lnTo>
                  <a:pt x="6011" y="17349"/>
                </a:lnTo>
                <a:lnTo>
                  <a:pt x="5938" y="17398"/>
                </a:lnTo>
                <a:lnTo>
                  <a:pt x="5865" y="17447"/>
                </a:lnTo>
                <a:lnTo>
                  <a:pt x="5841" y="17471"/>
                </a:lnTo>
                <a:lnTo>
                  <a:pt x="5841" y="17520"/>
                </a:lnTo>
                <a:lnTo>
                  <a:pt x="5841" y="17544"/>
                </a:lnTo>
                <a:lnTo>
                  <a:pt x="5865" y="17568"/>
                </a:lnTo>
                <a:lnTo>
                  <a:pt x="5987" y="17641"/>
                </a:lnTo>
                <a:lnTo>
                  <a:pt x="6133" y="17690"/>
                </a:lnTo>
                <a:lnTo>
                  <a:pt x="6303" y="17690"/>
                </a:lnTo>
                <a:lnTo>
                  <a:pt x="6449" y="17666"/>
                </a:lnTo>
                <a:lnTo>
                  <a:pt x="6449" y="17958"/>
                </a:lnTo>
                <a:lnTo>
                  <a:pt x="6303" y="17982"/>
                </a:lnTo>
                <a:lnTo>
                  <a:pt x="6181" y="18031"/>
                </a:lnTo>
                <a:lnTo>
                  <a:pt x="6011" y="18055"/>
                </a:lnTo>
                <a:lnTo>
                  <a:pt x="5914" y="18104"/>
                </a:lnTo>
                <a:lnTo>
                  <a:pt x="5841" y="18152"/>
                </a:lnTo>
                <a:lnTo>
                  <a:pt x="5816" y="18177"/>
                </a:lnTo>
                <a:lnTo>
                  <a:pt x="5816" y="18225"/>
                </a:lnTo>
                <a:lnTo>
                  <a:pt x="5841" y="18250"/>
                </a:lnTo>
                <a:lnTo>
                  <a:pt x="5865" y="18274"/>
                </a:lnTo>
                <a:lnTo>
                  <a:pt x="5987" y="18323"/>
                </a:lnTo>
                <a:lnTo>
                  <a:pt x="6157" y="18371"/>
                </a:lnTo>
                <a:lnTo>
                  <a:pt x="6303" y="18371"/>
                </a:lnTo>
                <a:lnTo>
                  <a:pt x="6449" y="18347"/>
                </a:lnTo>
                <a:lnTo>
                  <a:pt x="6473" y="18444"/>
                </a:lnTo>
                <a:lnTo>
                  <a:pt x="6303" y="18469"/>
                </a:lnTo>
                <a:lnTo>
                  <a:pt x="6157" y="18542"/>
                </a:lnTo>
                <a:lnTo>
                  <a:pt x="6035" y="18615"/>
                </a:lnTo>
                <a:lnTo>
                  <a:pt x="5914" y="18688"/>
                </a:lnTo>
                <a:lnTo>
                  <a:pt x="5889" y="18736"/>
                </a:lnTo>
                <a:lnTo>
                  <a:pt x="5889" y="18761"/>
                </a:lnTo>
                <a:lnTo>
                  <a:pt x="5914" y="18785"/>
                </a:lnTo>
                <a:lnTo>
                  <a:pt x="5962" y="18809"/>
                </a:lnTo>
                <a:lnTo>
                  <a:pt x="6108" y="18809"/>
                </a:lnTo>
                <a:lnTo>
                  <a:pt x="6279" y="18785"/>
                </a:lnTo>
                <a:lnTo>
                  <a:pt x="6498" y="18761"/>
                </a:lnTo>
                <a:lnTo>
                  <a:pt x="6522" y="18980"/>
                </a:lnTo>
                <a:lnTo>
                  <a:pt x="6376" y="19028"/>
                </a:lnTo>
                <a:lnTo>
                  <a:pt x="6254" y="19101"/>
                </a:lnTo>
                <a:lnTo>
                  <a:pt x="5987" y="19223"/>
                </a:lnTo>
                <a:lnTo>
                  <a:pt x="5962" y="19272"/>
                </a:lnTo>
                <a:lnTo>
                  <a:pt x="5962" y="19320"/>
                </a:lnTo>
                <a:lnTo>
                  <a:pt x="5987" y="19369"/>
                </a:lnTo>
                <a:lnTo>
                  <a:pt x="6011" y="19393"/>
                </a:lnTo>
                <a:lnTo>
                  <a:pt x="6425" y="19393"/>
                </a:lnTo>
                <a:lnTo>
                  <a:pt x="6595" y="19345"/>
                </a:lnTo>
                <a:lnTo>
                  <a:pt x="6619" y="19393"/>
                </a:lnTo>
                <a:lnTo>
                  <a:pt x="6571" y="19442"/>
                </a:lnTo>
                <a:lnTo>
                  <a:pt x="6522" y="19515"/>
                </a:lnTo>
                <a:lnTo>
                  <a:pt x="6254" y="19637"/>
                </a:lnTo>
                <a:lnTo>
                  <a:pt x="6230" y="19661"/>
                </a:lnTo>
                <a:lnTo>
                  <a:pt x="6206" y="19734"/>
                </a:lnTo>
                <a:lnTo>
                  <a:pt x="6230" y="19758"/>
                </a:lnTo>
                <a:lnTo>
                  <a:pt x="6279" y="19783"/>
                </a:lnTo>
                <a:lnTo>
                  <a:pt x="6595" y="19758"/>
                </a:lnTo>
                <a:lnTo>
                  <a:pt x="6668" y="19783"/>
                </a:lnTo>
                <a:lnTo>
                  <a:pt x="6887" y="19856"/>
                </a:lnTo>
                <a:lnTo>
                  <a:pt x="7106" y="19904"/>
                </a:lnTo>
                <a:lnTo>
                  <a:pt x="7203" y="19953"/>
                </a:lnTo>
                <a:lnTo>
                  <a:pt x="7252" y="20001"/>
                </a:lnTo>
                <a:lnTo>
                  <a:pt x="7276" y="20050"/>
                </a:lnTo>
                <a:lnTo>
                  <a:pt x="7276" y="20123"/>
                </a:lnTo>
                <a:lnTo>
                  <a:pt x="7252" y="20172"/>
                </a:lnTo>
                <a:lnTo>
                  <a:pt x="7203" y="20245"/>
                </a:lnTo>
                <a:lnTo>
                  <a:pt x="7057" y="20342"/>
                </a:lnTo>
                <a:lnTo>
                  <a:pt x="6936" y="20391"/>
                </a:lnTo>
                <a:lnTo>
                  <a:pt x="6814" y="20439"/>
                </a:lnTo>
                <a:lnTo>
                  <a:pt x="6692" y="20464"/>
                </a:lnTo>
                <a:lnTo>
                  <a:pt x="6571" y="20464"/>
                </a:lnTo>
                <a:lnTo>
                  <a:pt x="6303" y="20439"/>
                </a:lnTo>
                <a:lnTo>
                  <a:pt x="5889" y="20439"/>
                </a:lnTo>
                <a:lnTo>
                  <a:pt x="5768" y="20391"/>
                </a:lnTo>
                <a:lnTo>
                  <a:pt x="5670" y="20318"/>
                </a:lnTo>
                <a:lnTo>
                  <a:pt x="5597" y="20220"/>
                </a:lnTo>
                <a:lnTo>
                  <a:pt x="5524" y="20099"/>
                </a:lnTo>
                <a:lnTo>
                  <a:pt x="5476" y="19929"/>
                </a:lnTo>
                <a:lnTo>
                  <a:pt x="5403" y="19612"/>
                </a:lnTo>
                <a:lnTo>
                  <a:pt x="5354" y="19247"/>
                </a:lnTo>
                <a:lnTo>
                  <a:pt x="5330" y="18882"/>
                </a:lnTo>
                <a:lnTo>
                  <a:pt x="5305" y="18371"/>
                </a:lnTo>
                <a:lnTo>
                  <a:pt x="5184" y="16960"/>
                </a:lnTo>
                <a:lnTo>
                  <a:pt x="5111" y="16254"/>
                </a:lnTo>
                <a:lnTo>
                  <a:pt x="5038" y="15549"/>
                </a:lnTo>
                <a:lnTo>
                  <a:pt x="4965" y="15086"/>
                </a:lnTo>
                <a:lnTo>
                  <a:pt x="4867" y="14600"/>
                </a:lnTo>
                <a:lnTo>
                  <a:pt x="4624" y="13675"/>
                </a:lnTo>
                <a:lnTo>
                  <a:pt x="4527" y="13310"/>
                </a:lnTo>
                <a:lnTo>
                  <a:pt x="4454" y="13018"/>
                </a:lnTo>
                <a:lnTo>
                  <a:pt x="4405" y="12896"/>
                </a:lnTo>
                <a:lnTo>
                  <a:pt x="4356" y="12823"/>
                </a:lnTo>
                <a:lnTo>
                  <a:pt x="4356" y="12799"/>
                </a:lnTo>
                <a:lnTo>
                  <a:pt x="4332" y="12750"/>
                </a:lnTo>
                <a:lnTo>
                  <a:pt x="4283" y="12702"/>
                </a:lnTo>
                <a:lnTo>
                  <a:pt x="4235" y="12677"/>
                </a:lnTo>
                <a:lnTo>
                  <a:pt x="4186" y="12653"/>
                </a:lnTo>
                <a:lnTo>
                  <a:pt x="4113" y="12677"/>
                </a:lnTo>
                <a:lnTo>
                  <a:pt x="4040" y="12750"/>
                </a:lnTo>
                <a:lnTo>
                  <a:pt x="3991" y="12848"/>
                </a:lnTo>
                <a:lnTo>
                  <a:pt x="3918" y="13091"/>
                </a:lnTo>
                <a:lnTo>
                  <a:pt x="3870" y="13286"/>
                </a:lnTo>
                <a:lnTo>
                  <a:pt x="3772" y="13237"/>
                </a:lnTo>
                <a:lnTo>
                  <a:pt x="3675" y="13213"/>
                </a:lnTo>
                <a:lnTo>
                  <a:pt x="3626" y="13237"/>
                </a:lnTo>
                <a:lnTo>
                  <a:pt x="3602" y="13310"/>
                </a:lnTo>
                <a:lnTo>
                  <a:pt x="3626" y="13383"/>
                </a:lnTo>
                <a:lnTo>
                  <a:pt x="3675" y="13456"/>
                </a:lnTo>
                <a:lnTo>
                  <a:pt x="3748" y="13529"/>
                </a:lnTo>
                <a:lnTo>
                  <a:pt x="3821" y="13578"/>
                </a:lnTo>
                <a:lnTo>
                  <a:pt x="3797" y="13772"/>
                </a:lnTo>
                <a:lnTo>
                  <a:pt x="3651" y="13772"/>
                </a:lnTo>
                <a:lnTo>
                  <a:pt x="3505" y="13821"/>
                </a:lnTo>
                <a:lnTo>
                  <a:pt x="3480" y="13845"/>
                </a:lnTo>
                <a:lnTo>
                  <a:pt x="3505" y="13870"/>
                </a:lnTo>
                <a:lnTo>
                  <a:pt x="3651" y="13943"/>
                </a:lnTo>
                <a:lnTo>
                  <a:pt x="3772" y="14016"/>
                </a:lnTo>
                <a:lnTo>
                  <a:pt x="3724" y="14405"/>
                </a:lnTo>
                <a:lnTo>
                  <a:pt x="3505" y="14381"/>
                </a:lnTo>
                <a:lnTo>
                  <a:pt x="3407" y="14381"/>
                </a:lnTo>
                <a:lnTo>
                  <a:pt x="3310" y="14405"/>
                </a:lnTo>
                <a:lnTo>
                  <a:pt x="3286" y="14454"/>
                </a:lnTo>
                <a:lnTo>
                  <a:pt x="3286" y="14478"/>
                </a:lnTo>
                <a:lnTo>
                  <a:pt x="3286" y="14502"/>
                </a:lnTo>
                <a:lnTo>
                  <a:pt x="3383" y="14551"/>
                </a:lnTo>
                <a:lnTo>
                  <a:pt x="3480" y="14624"/>
                </a:lnTo>
                <a:lnTo>
                  <a:pt x="3675" y="14721"/>
                </a:lnTo>
                <a:lnTo>
                  <a:pt x="3675" y="14892"/>
                </a:lnTo>
                <a:lnTo>
                  <a:pt x="3480" y="14892"/>
                </a:lnTo>
                <a:lnTo>
                  <a:pt x="3286" y="14916"/>
                </a:lnTo>
                <a:lnTo>
                  <a:pt x="3213" y="14940"/>
                </a:lnTo>
                <a:lnTo>
                  <a:pt x="3140" y="14965"/>
                </a:lnTo>
                <a:lnTo>
                  <a:pt x="3115" y="15013"/>
                </a:lnTo>
                <a:lnTo>
                  <a:pt x="3115" y="15038"/>
                </a:lnTo>
                <a:lnTo>
                  <a:pt x="3140" y="15086"/>
                </a:lnTo>
                <a:lnTo>
                  <a:pt x="3188" y="15135"/>
                </a:lnTo>
                <a:lnTo>
                  <a:pt x="3310" y="15208"/>
                </a:lnTo>
                <a:lnTo>
                  <a:pt x="3456" y="15232"/>
                </a:lnTo>
                <a:lnTo>
                  <a:pt x="3626" y="15257"/>
                </a:lnTo>
                <a:lnTo>
                  <a:pt x="3578" y="15573"/>
                </a:lnTo>
                <a:lnTo>
                  <a:pt x="3334" y="15549"/>
                </a:lnTo>
                <a:lnTo>
                  <a:pt x="3018" y="15549"/>
                </a:lnTo>
                <a:lnTo>
                  <a:pt x="2921" y="15573"/>
                </a:lnTo>
                <a:lnTo>
                  <a:pt x="2896" y="15597"/>
                </a:lnTo>
                <a:lnTo>
                  <a:pt x="2896" y="15622"/>
                </a:lnTo>
                <a:lnTo>
                  <a:pt x="2945" y="15695"/>
                </a:lnTo>
                <a:lnTo>
                  <a:pt x="3018" y="15743"/>
                </a:lnTo>
                <a:lnTo>
                  <a:pt x="3164" y="15816"/>
                </a:lnTo>
                <a:lnTo>
                  <a:pt x="3359" y="15889"/>
                </a:lnTo>
                <a:lnTo>
                  <a:pt x="3553" y="15914"/>
                </a:lnTo>
                <a:lnTo>
                  <a:pt x="3529" y="16011"/>
                </a:lnTo>
                <a:lnTo>
                  <a:pt x="3261" y="16035"/>
                </a:lnTo>
                <a:lnTo>
                  <a:pt x="3115" y="16060"/>
                </a:lnTo>
                <a:lnTo>
                  <a:pt x="2994" y="16108"/>
                </a:lnTo>
                <a:lnTo>
                  <a:pt x="2969" y="16133"/>
                </a:lnTo>
                <a:lnTo>
                  <a:pt x="2969" y="16181"/>
                </a:lnTo>
                <a:lnTo>
                  <a:pt x="2969" y="16206"/>
                </a:lnTo>
                <a:lnTo>
                  <a:pt x="2994" y="16230"/>
                </a:lnTo>
                <a:lnTo>
                  <a:pt x="3115" y="16279"/>
                </a:lnTo>
                <a:lnTo>
                  <a:pt x="3237" y="16303"/>
                </a:lnTo>
                <a:lnTo>
                  <a:pt x="3480" y="16327"/>
                </a:lnTo>
                <a:lnTo>
                  <a:pt x="3432" y="16790"/>
                </a:lnTo>
                <a:lnTo>
                  <a:pt x="3261" y="16790"/>
                </a:lnTo>
                <a:lnTo>
                  <a:pt x="3115" y="16814"/>
                </a:lnTo>
                <a:lnTo>
                  <a:pt x="2872" y="16838"/>
                </a:lnTo>
                <a:lnTo>
                  <a:pt x="2775" y="16887"/>
                </a:lnTo>
                <a:lnTo>
                  <a:pt x="2677" y="16960"/>
                </a:lnTo>
                <a:lnTo>
                  <a:pt x="2653" y="17033"/>
                </a:lnTo>
                <a:lnTo>
                  <a:pt x="2677" y="17082"/>
                </a:lnTo>
                <a:lnTo>
                  <a:pt x="2702" y="17106"/>
                </a:lnTo>
                <a:lnTo>
                  <a:pt x="2799" y="17155"/>
                </a:lnTo>
                <a:lnTo>
                  <a:pt x="2896" y="17155"/>
                </a:lnTo>
                <a:lnTo>
                  <a:pt x="3091" y="17179"/>
                </a:lnTo>
                <a:lnTo>
                  <a:pt x="3383" y="17203"/>
                </a:lnTo>
                <a:lnTo>
                  <a:pt x="3359" y="17398"/>
                </a:lnTo>
                <a:lnTo>
                  <a:pt x="3188" y="17398"/>
                </a:lnTo>
                <a:lnTo>
                  <a:pt x="3042" y="17422"/>
                </a:lnTo>
                <a:lnTo>
                  <a:pt x="2750" y="17520"/>
                </a:lnTo>
                <a:lnTo>
                  <a:pt x="2702" y="17544"/>
                </a:lnTo>
                <a:lnTo>
                  <a:pt x="2677" y="17593"/>
                </a:lnTo>
                <a:lnTo>
                  <a:pt x="2702" y="17641"/>
                </a:lnTo>
                <a:lnTo>
                  <a:pt x="2750" y="17666"/>
                </a:lnTo>
                <a:lnTo>
                  <a:pt x="2896" y="17714"/>
                </a:lnTo>
                <a:lnTo>
                  <a:pt x="3018" y="17739"/>
                </a:lnTo>
                <a:lnTo>
                  <a:pt x="3310" y="17739"/>
                </a:lnTo>
                <a:lnTo>
                  <a:pt x="3310" y="17763"/>
                </a:lnTo>
                <a:lnTo>
                  <a:pt x="3286" y="17933"/>
                </a:lnTo>
                <a:lnTo>
                  <a:pt x="3018" y="17958"/>
                </a:lnTo>
                <a:lnTo>
                  <a:pt x="2799" y="17982"/>
                </a:lnTo>
                <a:lnTo>
                  <a:pt x="2702" y="18031"/>
                </a:lnTo>
                <a:lnTo>
                  <a:pt x="2629" y="18079"/>
                </a:lnTo>
                <a:lnTo>
                  <a:pt x="2604" y="18128"/>
                </a:lnTo>
                <a:lnTo>
                  <a:pt x="2604" y="18177"/>
                </a:lnTo>
                <a:lnTo>
                  <a:pt x="2653" y="18250"/>
                </a:lnTo>
                <a:lnTo>
                  <a:pt x="2702" y="18274"/>
                </a:lnTo>
                <a:lnTo>
                  <a:pt x="2775" y="18298"/>
                </a:lnTo>
                <a:lnTo>
                  <a:pt x="2848" y="18323"/>
                </a:lnTo>
                <a:lnTo>
                  <a:pt x="3018" y="18323"/>
                </a:lnTo>
                <a:lnTo>
                  <a:pt x="3164" y="18298"/>
                </a:lnTo>
                <a:lnTo>
                  <a:pt x="3237" y="18323"/>
                </a:lnTo>
                <a:lnTo>
                  <a:pt x="3213" y="18517"/>
                </a:lnTo>
                <a:lnTo>
                  <a:pt x="2848" y="18566"/>
                </a:lnTo>
                <a:lnTo>
                  <a:pt x="2677" y="18615"/>
                </a:lnTo>
                <a:lnTo>
                  <a:pt x="2604" y="18663"/>
                </a:lnTo>
                <a:lnTo>
                  <a:pt x="2531" y="18712"/>
                </a:lnTo>
                <a:lnTo>
                  <a:pt x="2507" y="18761"/>
                </a:lnTo>
                <a:lnTo>
                  <a:pt x="2507" y="18785"/>
                </a:lnTo>
                <a:lnTo>
                  <a:pt x="2531" y="18809"/>
                </a:lnTo>
                <a:lnTo>
                  <a:pt x="2556" y="18834"/>
                </a:lnTo>
                <a:lnTo>
                  <a:pt x="2702" y="18882"/>
                </a:lnTo>
                <a:lnTo>
                  <a:pt x="3164" y="18882"/>
                </a:lnTo>
                <a:lnTo>
                  <a:pt x="3115" y="19223"/>
                </a:lnTo>
                <a:lnTo>
                  <a:pt x="2799" y="19199"/>
                </a:lnTo>
                <a:lnTo>
                  <a:pt x="2677" y="19199"/>
                </a:lnTo>
                <a:lnTo>
                  <a:pt x="2580" y="19223"/>
                </a:lnTo>
                <a:lnTo>
                  <a:pt x="2483" y="19247"/>
                </a:lnTo>
                <a:lnTo>
                  <a:pt x="2410" y="19320"/>
                </a:lnTo>
                <a:lnTo>
                  <a:pt x="2410" y="19369"/>
                </a:lnTo>
                <a:lnTo>
                  <a:pt x="2410" y="19393"/>
                </a:lnTo>
                <a:lnTo>
                  <a:pt x="2483" y="19466"/>
                </a:lnTo>
                <a:lnTo>
                  <a:pt x="2580" y="19515"/>
                </a:lnTo>
                <a:lnTo>
                  <a:pt x="2702" y="19564"/>
                </a:lnTo>
                <a:lnTo>
                  <a:pt x="2799" y="19564"/>
                </a:lnTo>
                <a:lnTo>
                  <a:pt x="3042" y="19612"/>
                </a:lnTo>
                <a:lnTo>
                  <a:pt x="3018" y="19807"/>
                </a:lnTo>
                <a:lnTo>
                  <a:pt x="2896" y="19807"/>
                </a:lnTo>
                <a:lnTo>
                  <a:pt x="2556" y="19856"/>
                </a:lnTo>
                <a:lnTo>
                  <a:pt x="2483" y="19880"/>
                </a:lnTo>
                <a:lnTo>
                  <a:pt x="2434" y="19904"/>
                </a:lnTo>
                <a:lnTo>
                  <a:pt x="2337" y="20001"/>
                </a:lnTo>
                <a:lnTo>
                  <a:pt x="2312" y="20026"/>
                </a:lnTo>
                <a:lnTo>
                  <a:pt x="2337" y="20074"/>
                </a:lnTo>
                <a:lnTo>
                  <a:pt x="2434" y="20123"/>
                </a:lnTo>
                <a:lnTo>
                  <a:pt x="2531" y="20147"/>
                </a:lnTo>
                <a:lnTo>
                  <a:pt x="2726" y="20172"/>
                </a:lnTo>
                <a:lnTo>
                  <a:pt x="2507" y="20269"/>
                </a:lnTo>
                <a:lnTo>
                  <a:pt x="2288" y="20366"/>
                </a:lnTo>
                <a:lnTo>
                  <a:pt x="1801" y="20512"/>
                </a:lnTo>
                <a:lnTo>
                  <a:pt x="1655" y="20537"/>
                </a:lnTo>
                <a:lnTo>
                  <a:pt x="1485" y="20561"/>
                </a:lnTo>
                <a:lnTo>
                  <a:pt x="1315" y="20537"/>
                </a:lnTo>
                <a:lnTo>
                  <a:pt x="1145" y="20488"/>
                </a:lnTo>
                <a:lnTo>
                  <a:pt x="1120" y="20464"/>
                </a:lnTo>
                <a:lnTo>
                  <a:pt x="1096" y="20415"/>
                </a:lnTo>
                <a:lnTo>
                  <a:pt x="1096" y="20391"/>
                </a:lnTo>
                <a:lnTo>
                  <a:pt x="1096" y="20342"/>
                </a:lnTo>
                <a:lnTo>
                  <a:pt x="1145" y="20245"/>
                </a:lnTo>
                <a:lnTo>
                  <a:pt x="1242" y="20123"/>
                </a:lnTo>
                <a:lnTo>
                  <a:pt x="1485" y="19929"/>
                </a:lnTo>
                <a:lnTo>
                  <a:pt x="1631" y="19831"/>
                </a:lnTo>
                <a:lnTo>
                  <a:pt x="1680" y="19807"/>
                </a:lnTo>
                <a:lnTo>
                  <a:pt x="1704" y="19758"/>
                </a:lnTo>
                <a:lnTo>
                  <a:pt x="1704" y="19710"/>
                </a:lnTo>
                <a:lnTo>
                  <a:pt x="1704" y="19661"/>
                </a:lnTo>
                <a:lnTo>
                  <a:pt x="1728" y="19588"/>
                </a:lnTo>
                <a:lnTo>
                  <a:pt x="1826" y="18785"/>
                </a:lnTo>
                <a:lnTo>
                  <a:pt x="1923" y="18006"/>
                </a:lnTo>
                <a:lnTo>
                  <a:pt x="2045" y="16425"/>
                </a:lnTo>
                <a:lnTo>
                  <a:pt x="2142" y="14843"/>
                </a:lnTo>
                <a:lnTo>
                  <a:pt x="2264" y="13237"/>
                </a:lnTo>
                <a:lnTo>
                  <a:pt x="2410" y="11631"/>
                </a:lnTo>
                <a:lnTo>
                  <a:pt x="2531" y="10025"/>
                </a:lnTo>
                <a:lnTo>
                  <a:pt x="2556" y="9368"/>
                </a:lnTo>
                <a:lnTo>
                  <a:pt x="2580" y="8663"/>
                </a:lnTo>
                <a:lnTo>
                  <a:pt x="2580" y="8322"/>
                </a:lnTo>
                <a:lnTo>
                  <a:pt x="2580" y="7981"/>
                </a:lnTo>
                <a:lnTo>
                  <a:pt x="2531" y="7641"/>
                </a:lnTo>
                <a:lnTo>
                  <a:pt x="2483" y="7324"/>
                </a:lnTo>
                <a:lnTo>
                  <a:pt x="2483" y="7251"/>
                </a:lnTo>
                <a:lnTo>
                  <a:pt x="2458" y="7178"/>
                </a:lnTo>
                <a:lnTo>
                  <a:pt x="2434" y="7130"/>
                </a:lnTo>
                <a:lnTo>
                  <a:pt x="2410" y="7105"/>
                </a:lnTo>
                <a:lnTo>
                  <a:pt x="2337" y="7057"/>
                </a:lnTo>
                <a:lnTo>
                  <a:pt x="2239" y="7057"/>
                </a:lnTo>
                <a:lnTo>
                  <a:pt x="2166" y="7105"/>
                </a:lnTo>
                <a:lnTo>
                  <a:pt x="2020" y="7130"/>
                </a:lnTo>
                <a:lnTo>
                  <a:pt x="1899" y="7154"/>
                </a:lnTo>
                <a:lnTo>
                  <a:pt x="1826" y="7227"/>
                </a:lnTo>
                <a:lnTo>
                  <a:pt x="1801" y="7300"/>
                </a:lnTo>
                <a:lnTo>
                  <a:pt x="1801" y="7349"/>
                </a:lnTo>
                <a:lnTo>
                  <a:pt x="1801" y="7397"/>
                </a:lnTo>
                <a:lnTo>
                  <a:pt x="1874" y="7446"/>
                </a:lnTo>
                <a:lnTo>
                  <a:pt x="1923" y="7470"/>
                </a:lnTo>
                <a:lnTo>
                  <a:pt x="1899" y="7519"/>
                </a:lnTo>
                <a:lnTo>
                  <a:pt x="1704" y="7519"/>
                </a:lnTo>
                <a:lnTo>
                  <a:pt x="1631" y="7543"/>
                </a:lnTo>
                <a:lnTo>
                  <a:pt x="1558" y="7592"/>
                </a:lnTo>
                <a:lnTo>
                  <a:pt x="1534" y="7665"/>
                </a:lnTo>
                <a:lnTo>
                  <a:pt x="1534" y="7714"/>
                </a:lnTo>
                <a:lnTo>
                  <a:pt x="1558" y="7738"/>
                </a:lnTo>
                <a:lnTo>
                  <a:pt x="1631" y="7811"/>
                </a:lnTo>
                <a:lnTo>
                  <a:pt x="1753" y="7860"/>
                </a:lnTo>
                <a:lnTo>
                  <a:pt x="1728" y="7957"/>
                </a:lnTo>
                <a:lnTo>
                  <a:pt x="1582" y="7957"/>
                </a:lnTo>
                <a:lnTo>
                  <a:pt x="1461" y="8006"/>
                </a:lnTo>
                <a:lnTo>
                  <a:pt x="1412" y="8054"/>
                </a:lnTo>
                <a:lnTo>
                  <a:pt x="1388" y="8127"/>
                </a:lnTo>
                <a:lnTo>
                  <a:pt x="1412" y="8200"/>
                </a:lnTo>
                <a:lnTo>
                  <a:pt x="1461" y="8249"/>
                </a:lnTo>
                <a:lnTo>
                  <a:pt x="1534" y="8273"/>
                </a:lnTo>
                <a:lnTo>
                  <a:pt x="1631" y="8298"/>
                </a:lnTo>
                <a:lnTo>
                  <a:pt x="1582" y="8468"/>
                </a:lnTo>
                <a:lnTo>
                  <a:pt x="1437" y="8468"/>
                </a:lnTo>
                <a:lnTo>
                  <a:pt x="1364" y="8517"/>
                </a:lnTo>
                <a:lnTo>
                  <a:pt x="1291" y="8541"/>
                </a:lnTo>
                <a:lnTo>
                  <a:pt x="1291" y="8590"/>
                </a:lnTo>
                <a:lnTo>
                  <a:pt x="1291" y="8638"/>
                </a:lnTo>
                <a:lnTo>
                  <a:pt x="1339" y="8687"/>
                </a:lnTo>
                <a:lnTo>
                  <a:pt x="1388" y="8736"/>
                </a:lnTo>
                <a:lnTo>
                  <a:pt x="1509" y="8760"/>
                </a:lnTo>
                <a:lnTo>
                  <a:pt x="1485" y="8833"/>
                </a:lnTo>
                <a:lnTo>
                  <a:pt x="1461" y="8930"/>
                </a:lnTo>
                <a:lnTo>
                  <a:pt x="1315" y="8955"/>
                </a:lnTo>
                <a:lnTo>
                  <a:pt x="1242" y="8979"/>
                </a:lnTo>
                <a:lnTo>
                  <a:pt x="1193" y="9028"/>
                </a:lnTo>
                <a:lnTo>
                  <a:pt x="1169" y="9076"/>
                </a:lnTo>
                <a:lnTo>
                  <a:pt x="1169" y="9149"/>
                </a:lnTo>
                <a:lnTo>
                  <a:pt x="1218" y="9198"/>
                </a:lnTo>
                <a:lnTo>
                  <a:pt x="1242" y="9222"/>
                </a:lnTo>
                <a:lnTo>
                  <a:pt x="1364" y="9271"/>
                </a:lnTo>
                <a:lnTo>
                  <a:pt x="1364" y="9295"/>
                </a:lnTo>
                <a:lnTo>
                  <a:pt x="1315" y="9320"/>
                </a:lnTo>
                <a:lnTo>
                  <a:pt x="1169" y="9344"/>
                </a:lnTo>
                <a:lnTo>
                  <a:pt x="1096" y="9393"/>
                </a:lnTo>
                <a:lnTo>
                  <a:pt x="1047" y="9441"/>
                </a:lnTo>
                <a:lnTo>
                  <a:pt x="1023" y="9539"/>
                </a:lnTo>
                <a:lnTo>
                  <a:pt x="1047" y="9563"/>
                </a:lnTo>
                <a:lnTo>
                  <a:pt x="1072" y="9612"/>
                </a:lnTo>
                <a:lnTo>
                  <a:pt x="1120" y="9636"/>
                </a:lnTo>
                <a:lnTo>
                  <a:pt x="1169" y="9660"/>
                </a:lnTo>
                <a:lnTo>
                  <a:pt x="1291" y="9660"/>
                </a:lnTo>
                <a:lnTo>
                  <a:pt x="1266" y="9733"/>
                </a:lnTo>
                <a:lnTo>
                  <a:pt x="1145" y="9733"/>
                </a:lnTo>
                <a:lnTo>
                  <a:pt x="1072" y="9758"/>
                </a:lnTo>
                <a:lnTo>
                  <a:pt x="1023" y="9806"/>
                </a:lnTo>
                <a:lnTo>
                  <a:pt x="999" y="9879"/>
                </a:lnTo>
                <a:lnTo>
                  <a:pt x="1023" y="9952"/>
                </a:lnTo>
                <a:lnTo>
                  <a:pt x="1120" y="10001"/>
                </a:lnTo>
                <a:lnTo>
                  <a:pt x="1218" y="10025"/>
                </a:lnTo>
                <a:lnTo>
                  <a:pt x="1169" y="10269"/>
                </a:lnTo>
                <a:lnTo>
                  <a:pt x="1096" y="10244"/>
                </a:lnTo>
                <a:lnTo>
                  <a:pt x="1023" y="10269"/>
                </a:lnTo>
                <a:lnTo>
                  <a:pt x="974" y="10293"/>
                </a:lnTo>
                <a:lnTo>
                  <a:pt x="926" y="10342"/>
                </a:lnTo>
                <a:lnTo>
                  <a:pt x="926" y="10390"/>
                </a:lnTo>
                <a:lnTo>
                  <a:pt x="926" y="10439"/>
                </a:lnTo>
                <a:lnTo>
                  <a:pt x="950" y="10488"/>
                </a:lnTo>
                <a:lnTo>
                  <a:pt x="999" y="10536"/>
                </a:lnTo>
                <a:lnTo>
                  <a:pt x="1096" y="10609"/>
                </a:lnTo>
                <a:lnTo>
                  <a:pt x="1072" y="10634"/>
                </a:lnTo>
                <a:lnTo>
                  <a:pt x="1047" y="10682"/>
                </a:lnTo>
                <a:lnTo>
                  <a:pt x="1047" y="10755"/>
                </a:lnTo>
                <a:lnTo>
                  <a:pt x="1047" y="10804"/>
                </a:lnTo>
                <a:lnTo>
                  <a:pt x="1145" y="11096"/>
                </a:lnTo>
                <a:lnTo>
                  <a:pt x="1169" y="11291"/>
                </a:lnTo>
                <a:lnTo>
                  <a:pt x="1193" y="11461"/>
                </a:lnTo>
                <a:lnTo>
                  <a:pt x="1193" y="11631"/>
                </a:lnTo>
                <a:lnTo>
                  <a:pt x="1120" y="11777"/>
                </a:lnTo>
                <a:lnTo>
                  <a:pt x="1096" y="11826"/>
                </a:lnTo>
                <a:lnTo>
                  <a:pt x="1023" y="11875"/>
                </a:lnTo>
                <a:lnTo>
                  <a:pt x="950" y="11923"/>
                </a:lnTo>
                <a:lnTo>
                  <a:pt x="780" y="11923"/>
                </a:lnTo>
                <a:lnTo>
                  <a:pt x="707" y="11875"/>
                </a:lnTo>
                <a:lnTo>
                  <a:pt x="658" y="11826"/>
                </a:lnTo>
                <a:lnTo>
                  <a:pt x="609" y="11753"/>
                </a:lnTo>
                <a:lnTo>
                  <a:pt x="512" y="11607"/>
                </a:lnTo>
                <a:lnTo>
                  <a:pt x="463" y="11437"/>
                </a:lnTo>
                <a:lnTo>
                  <a:pt x="463" y="11315"/>
                </a:lnTo>
                <a:lnTo>
                  <a:pt x="463" y="11193"/>
                </a:lnTo>
                <a:lnTo>
                  <a:pt x="512" y="10974"/>
                </a:lnTo>
                <a:lnTo>
                  <a:pt x="585" y="10974"/>
                </a:lnTo>
                <a:lnTo>
                  <a:pt x="634" y="10950"/>
                </a:lnTo>
                <a:lnTo>
                  <a:pt x="658" y="10901"/>
                </a:lnTo>
                <a:lnTo>
                  <a:pt x="658" y="10853"/>
                </a:lnTo>
                <a:lnTo>
                  <a:pt x="609" y="10658"/>
                </a:lnTo>
                <a:lnTo>
                  <a:pt x="585" y="10463"/>
                </a:lnTo>
                <a:lnTo>
                  <a:pt x="561" y="10074"/>
                </a:lnTo>
                <a:lnTo>
                  <a:pt x="585" y="9660"/>
                </a:lnTo>
                <a:lnTo>
                  <a:pt x="634" y="9271"/>
                </a:lnTo>
                <a:lnTo>
                  <a:pt x="731" y="8882"/>
                </a:lnTo>
                <a:lnTo>
                  <a:pt x="828" y="8492"/>
                </a:lnTo>
                <a:lnTo>
                  <a:pt x="1072" y="7714"/>
                </a:lnTo>
                <a:lnTo>
                  <a:pt x="1218" y="7227"/>
                </a:lnTo>
                <a:lnTo>
                  <a:pt x="1412" y="6740"/>
                </a:lnTo>
                <a:lnTo>
                  <a:pt x="1631" y="6302"/>
                </a:lnTo>
                <a:lnTo>
                  <a:pt x="1753" y="6108"/>
                </a:lnTo>
                <a:lnTo>
                  <a:pt x="1899" y="5913"/>
                </a:lnTo>
                <a:lnTo>
                  <a:pt x="2045" y="5743"/>
                </a:lnTo>
                <a:lnTo>
                  <a:pt x="2215" y="5572"/>
                </a:lnTo>
                <a:lnTo>
                  <a:pt x="2385" y="5402"/>
                </a:lnTo>
                <a:lnTo>
                  <a:pt x="2580" y="5280"/>
                </a:lnTo>
                <a:lnTo>
                  <a:pt x="2799" y="5159"/>
                </a:lnTo>
                <a:lnTo>
                  <a:pt x="3042" y="5061"/>
                </a:lnTo>
                <a:lnTo>
                  <a:pt x="3286" y="4964"/>
                </a:lnTo>
                <a:lnTo>
                  <a:pt x="3553" y="4891"/>
                </a:lnTo>
                <a:lnTo>
                  <a:pt x="3845" y="4842"/>
                </a:lnTo>
                <a:lnTo>
                  <a:pt x="4113" y="4818"/>
                </a:lnTo>
                <a:lnTo>
                  <a:pt x="4162" y="4842"/>
                </a:lnTo>
                <a:lnTo>
                  <a:pt x="4259" y="4818"/>
                </a:lnTo>
                <a:close/>
                <a:moveTo>
                  <a:pt x="4259" y="0"/>
                </a:moveTo>
                <a:lnTo>
                  <a:pt x="4016" y="25"/>
                </a:lnTo>
                <a:lnTo>
                  <a:pt x="3797" y="98"/>
                </a:lnTo>
                <a:lnTo>
                  <a:pt x="3675" y="98"/>
                </a:lnTo>
                <a:lnTo>
                  <a:pt x="3578" y="146"/>
                </a:lnTo>
                <a:lnTo>
                  <a:pt x="3334" y="244"/>
                </a:lnTo>
                <a:lnTo>
                  <a:pt x="3140" y="390"/>
                </a:lnTo>
                <a:lnTo>
                  <a:pt x="2945" y="536"/>
                </a:lnTo>
                <a:lnTo>
                  <a:pt x="2799" y="682"/>
                </a:lnTo>
                <a:lnTo>
                  <a:pt x="2677" y="852"/>
                </a:lnTo>
                <a:lnTo>
                  <a:pt x="2556" y="1047"/>
                </a:lnTo>
                <a:lnTo>
                  <a:pt x="2458" y="1241"/>
                </a:lnTo>
                <a:lnTo>
                  <a:pt x="2385" y="1436"/>
                </a:lnTo>
                <a:lnTo>
                  <a:pt x="2337" y="1655"/>
                </a:lnTo>
                <a:lnTo>
                  <a:pt x="2288" y="1850"/>
                </a:lnTo>
                <a:lnTo>
                  <a:pt x="2264" y="2069"/>
                </a:lnTo>
                <a:lnTo>
                  <a:pt x="2264" y="2263"/>
                </a:lnTo>
                <a:lnTo>
                  <a:pt x="2288" y="2434"/>
                </a:lnTo>
                <a:lnTo>
                  <a:pt x="2312" y="2628"/>
                </a:lnTo>
                <a:lnTo>
                  <a:pt x="2361" y="2823"/>
                </a:lnTo>
                <a:lnTo>
                  <a:pt x="2434" y="2993"/>
                </a:lnTo>
                <a:lnTo>
                  <a:pt x="2507" y="3164"/>
                </a:lnTo>
                <a:lnTo>
                  <a:pt x="2604" y="3310"/>
                </a:lnTo>
                <a:lnTo>
                  <a:pt x="2702" y="3480"/>
                </a:lnTo>
                <a:lnTo>
                  <a:pt x="2823" y="3626"/>
                </a:lnTo>
                <a:lnTo>
                  <a:pt x="2945" y="3748"/>
                </a:lnTo>
                <a:lnTo>
                  <a:pt x="3067" y="3869"/>
                </a:lnTo>
                <a:lnTo>
                  <a:pt x="3213" y="3991"/>
                </a:lnTo>
                <a:lnTo>
                  <a:pt x="3383" y="4088"/>
                </a:lnTo>
                <a:lnTo>
                  <a:pt x="3553" y="4161"/>
                </a:lnTo>
                <a:lnTo>
                  <a:pt x="3724" y="4210"/>
                </a:lnTo>
                <a:lnTo>
                  <a:pt x="3894" y="4258"/>
                </a:lnTo>
                <a:lnTo>
                  <a:pt x="3894" y="4404"/>
                </a:lnTo>
                <a:lnTo>
                  <a:pt x="3553" y="4429"/>
                </a:lnTo>
                <a:lnTo>
                  <a:pt x="3261" y="4502"/>
                </a:lnTo>
                <a:lnTo>
                  <a:pt x="2969" y="4575"/>
                </a:lnTo>
                <a:lnTo>
                  <a:pt x="2702" y="4696"/>
                </a:lnTo>
                <a:lnTo>
                  <a:pt x="2458" y="4818"/>
                </a:lnTo>
                <a:lnTo>
                  <a:pt x="2239" y="4964"/>
                </a:lnTo>
                <a:lnTo>
                  <a:pt x="2020" y="5110"/>
                </a:lnTo>
                <a:lnTo>
                  <a:pt x="1826" y="5305"/>
                </a:lnTo>
                <a:lnTo>
                  <a:pt x="1655" y="5499"/>
                </a:lnTo>
                <a:lnTo>
                  <a:pt x="1485" y="5694"/>
                </a:lnTo>
                <a:lnTo>
                  <a:pt x="1339" y="5937"/>
                </a:lnTo>
                <a:lnTo>
                  <a:pt x="1193" y="6156"/>
                </a:lnTo>
                <a:lnTo>
                  <a:pt x="1072" y="6400"/>
                </a:lnTo>
                <a:lnTo>
                  <a:pt x="853" y="6935"/>
                </a:lnTo>
                <a:lnTo>
                  <a:pt x="658" y="7470"/>
                </a:lnTo>
                <a:lnTo>
                  <a:pt x="366" y="8492"/>
                </a:lnTo>
                <a:lnTo>
                  <a:pt x="244" y="9003"/>
                </a:lnTo>
                <a:lnTo>
                  <a:pt x="147" y="9514"/>
                </a:lnTo>
                <a:lnTo>
                  <a:pt x="123" y="9782"/>
                </a:lnTo>
                <a:lnTo>
                  <a:pt x="123" y="10098"/>
                </a:lnTo>
                <a:lnTo>
                  <a:pt x="147" y="10415"/>
                </a:lnTo>
                <a:lnTo>
                  <a:pt x="171" y="10561"/>
                </a:lnTo>
                <a:lnTo>
                  <a:pt x="220" y="10682"/>
                </a:lnTo>
                <a:lnTo>
                  <a:pt x="147" y="10755"/>
                </a:lnTo>
                <a:lnTo>
                  <a:pt x="74" y="10853"/>
                </a:lnTo>
                <a:lnTo>
                  <a:pt x="25" y="10974"/>
                </a:lnTo>
                <a:lnTo>
                  <a:pt x="1" y="11096"/>
                </a:lnTo>
                <a:lnTo>
                  <a:pt x="1" y="11339"/>
                </a:lnTo>
                <a:lnTo>
                  <a:pt x="25" y="11558"/>
                </a:lnTo>
                <a:lnTo>
                  <a:pt x="74" y="11704"/>
                </a:lnTo>
                <a:lnTo>
                  <a:pt x="123" y="11826"/>
                </a:lnTo>
                <a:lnTo>
                  <a:pt x="196" y="11972"/>
                </a:lnTo>
                <a:lnTo>
                  <a:pt x="269" y="12093"/>
                </a:lnTo>
                <a:lnTo>
                  <a:pt x="366" y="12191"/>
                </a:lnTo>
                <a:lnTo>
                  <a:pt x="488" y="12264"/>
                </a:lnTo>
                <a:lnTo>
                  <a:pt x="609" y="12337"/>
                </a:lnTo>
                <a:lnTo>
                  <a:pt x="755" y="12361"/>
                </a:lnTo>
                <a:lnTo>
                  <a:pt x="926" y="12385"/>
                </a:lnTo>
                <a:lnTo>
                  <a:pt x="1072" y="12361"/>
                </a:lnTo>
                <a:lnTo>
                  <a:pt x="1193" y="12312"/>
                </a:lnTo>
                <a:lnTo>
                  <a:pt x="1291" y="12264"/>
                </a:lnTo>
                <a:lnTo>
                  <a:pt x="1388" y="12166"/>
                </a:lnTo>
                <a:lnTo>
                  <a:pt x="1461" y="12069"/>
                </a:lnTo>
                <a:lnTo>
                  <a:pt x="1509" y="11947"/>
                </a:lnTo>
                <a:lnTo>
                  <a:pt x="1534" y="11802"/>
                </a:lnTo>
                <a:lnTo>
                  <a:pt x="1582" y="11510"/>
                </a:lnTo>
                <a:lnTo>
                  <a:pt x="1582" y="11218"/>
                </a:lnTo>
                <a:lnTo>
                  <a:pt x="1534" y="10950"/>
                </a:lnTo>
                <a:lnTo>
                  <a:pt x="1461" y="10707"/>
                </a:lnTo>
                <a:lnTo>
                  <a:pt x="1437" y="10658"/>
                </a:lnTo>
                <a:lnTo>
                  <a:pt x="1485" y="10536"/>
                </a:lnTo>
                <a:lnTo>
                  <a:pt x="1509" y="10488"/>
                </a:lnTo>
                <a:lnTo>
                  <a:pt x="1534" y="10269"/>
                </a:lnTo>
                <a:lnTo>
                  <a:pt x="1582" y="10025"/>
                </a:lnTo>
                <a:lnTo>
                  <a:pt x="1704" y="9539"/>
                </a:lnTo>
                <a:lnTo>
                  <a:pt x="1850" y="9028"/>
                </a:lnTo>
                <a:lnTo>
                  <a:pt x="2142" y="8103"/>
                </a:lnTo>
                <a:lnTo>
                  <a:pt x="2118" y="9344"/>
                </a:lnTo>
                <a:lnTo>
                  <a:pt x="2045" y="10585"/>
                </a:lnTo>
                <a:lnTo>
                  <a:pt x="1947" y="11826"/>
                </a:lnTo>
                <a:lnTo>
                  <a:pt x="1826" y="13067"/>
                </a:lnTo>
                <a:lnTo>
                  <a:pt x="1680" y="14648"/>
                </a:lnTo>
                <a:lnTo>
                  <a:pt x="1558" y="16254"/>
                </a:lnTo>
                <a:lnTo>
                  <a:pt x="1412" y="17860"/>
                </a:lnTo>
                <a:lnTo>
                  <a:pt x="1339" y="18663"/>
                </a:lnTo>
                <a:lnTo>
                  <a:pt x="1218" y="19442"/>
                </a:lnTo>
                <a:lnTo>
                  <a:pt x="1242" y="19564"/>
                </a:lnTo>
                <a:lnTo>
                  <a:pt x="1120" y="19612"/>
                </a:lnTo>
                <a:lnTo>
                  <a:pt x="1023" y="19661"/>
                </a:lnTo>
                <a:lnTo>
                  <a:pt x="950" y="19734"/>
                </a:lnTo>
                <a:lnTo>
                  <a:pt x="853" y="19831"/>
                </a:lnTo>
                <a:lnTo>
                  <a:pt x="731" y="20026"/>
                </a:lnTo>
                <a:lnTo>
                  <a:pt x="634" y="20245"/>
                </a:lnTo>
                <a:lnTo>
                  <a:pt x="634" y="20342"/>
                </a:lnTo>
                <a:lnTo>
                  <a:pt x="609" y="20464"/>
                </a:lnTo>
                <a:lnTo>
                  <a:pt x="634" y="20561"/>
                </a:lnTo>
                <a:lnTo>
                  <a:pt x="658" y="20683"/>
                </a:lnTo>
                <a:lnTo>
                  <a:pt x="731" y="20780"/>
                </a:lnTo>
                <a:lnTo>
                  <a:pt x="804" y="20853"/>
                </a:lnTo>
                <a:lnTo>
                  <a:pt x="901" y="20926"/>
                </a:lnTo>
                <a:lnTo>
                  <a:pt x="1023" y="20999"/>
                </a:lnTo>
                <a:lnTo>
                  <a:pt x="1145" y="21023"/>
                </a:lnTo>
                <a:lnTo>
                  <a:pt x="1266" y="21048"/>
                </a:lnTo>
                <a:lnTo>
                  <a:pt x="1558" y="21072"/>
                </a:lnTo>
                <a:lnTo>
                  <a:pt x="1874" y="21048"/>
                </a:lnTo>
                <a:lnTo>
                  <a:pt x="2191" y="20975"/>
                </a:lnTo>
                <a:lnTo>
                  <a:pt x="2483" y="20877"/>
                </a:lnTo>
                <a:lnTo>
                  <a:pt x="2775" y="20731"/>
                </a:lnTo>
                <a:lnTo>
                  <a:pt x="3042" y="20610"/>
                </a:lnTo>
                <a:lnTo>
                  <a:pt x="3261" y="20439"/>
                </a:lnTo>
                <a:lnTo>
                  <a:pt x="3334" y="20366"/>
                </a:lnTo>
                <a:lnTo>
                  <a:pt x="3359" y="20293"/>
                </a:lnTo>
                <a:lnTo>
                  <a:pt x="3383" y="20269"/>
                </a:lnTo>
                <a:lnTo>
                  <a:pt x="3456" y="20172"/>
                </a:lnTo>
                <a:lnTo>
                  <a:pt x="3480" y="20050"/>
                </a:lnTo>
                <a:lnTo>
                  <a:pt x="3529" y="19807"/>
                </a:lnTo>
                <a:lnTo>
                  <a:pt x="3699" y="18542"/>
                </a:lnTo>
                <a:lnTo>
                  <a:pt x="3870" y="16984"/>
                </a:lnTo>
                <a:lnTo>
                  <a:pt x="4040" y="15427"/>
                </a:lnTo>
                <a:lnTo>
                  <a:pt x="4064" y="15184"/>
                </a:lnTo>
                <a:lnTo>
                  <a:pt x="4089" y="15111"/>
                </a:lnTo>
                <a:lnTo>
                  <a:pt x="4089" y="15062"/>
                </a:lnTo>
                <a:lnTo>
                  <a:pt x="4186" y="14089"/>
                </a:lnTo>
                <a:lnTo>
                  <a:pt x="4186" y="14040"/>
                </a:lnTo>
                <a:lnTo>
                  <a:pt x="4186" y="13991"/>
                </a:lnTo>
                <a:lnTo>
                  <a:pt x="4186" y="13967"/>
                </a:lnTo>
                <a:lnTo>
                  <a:pt x="4210" y="13870"/>
                </a:lnTo>
                <a:lnTo>
                  <a:pt x="4308" y="14186"/>
                </a:lnTo>
                <a:lnTo>
                  <a:pt x="4454" y="14892"/>
                </a:lnTo>
                <a:lnTo>
                  <a:pt x="4575" y="15597"/>
                </a:lnTo>
                <a:lnTo>
                  <a:pt x="4673" y="16327"/>
                </a:lnTo>
                <a:lnTo>
                  <a:pt x="4721" y="17057"/>
                </a:lnTo>
                <a:lnTo>
                  <a:pt x="4843" y="18493"/>
                </a:lnTo>
                <a:lnTo>
                  <a:pt x="4916" y="19223"/>
                </a:lnTo>
                <a:lnTo>
                  <a:pt x="5013" y="19953"/>
                </a:lnTo>
                <a:lnTo>
                  <a:pt x="5038" y="20147"/>
                </a:lnTo>
                <a:lnTo>
                  <a:pt x="5111" y="20342"/>
                </a:lnTo>
                <a:lnTo>
                  <a:pt x="5208" y="20537"/>
                </a:lnTo>
                <a:lnTo>
                  <a:pt x="5354" y="20683"/>
                </a:lnTo>
                <a:lnTo>
                  <a:pt x="5500" y="20780"/>
                </a:lnTo>
                <a:lnTo>
                  <a:pt x="5670" y="20853"/>
                </a:lnTo>
                <a:lnTo>
                  <a:pt x="5865" y="20877"/>
                </a:lnTo>
                <a:lnTo>
                  <a:pt x="6084" y="20853"/>
                </a:lnTo>
                <a:lnTo>
                  <a:pt x="6303" y="20877"/>
                </a:lnTo>
                <a:lnTo>
                  <a:pt x="6522" y="20902"/>
                </a:lnTo>
                <a:lnTo>
                  <a:pt x="6741" y="20877"/>
                </a:lnTo>
                <a:lnTo>
                  <a:pt x="6936" y="20853"/>
                </a:lnTo>
                <a:lnTo>
                  <a:pt x="7155" y="20780"/>
                </a:lnTo>
                <a:lnTo>
                  <a:pt x="7325" y="20683"/>
                </a:lnTo>
                <a:lnTo>
                  <a:pt x="7495" y="20561"/>
                </a:lnTo>
                <a:lnTo>
                  <a:pt x="7666" y="20391"/>
                </a:lnTo>
                <a:lnTo>
                  <a:pt x="7714" y="20293"/>
                </a:lnTo>
                <a:lnTo>
                  <a:pt x="7739" y="20220"/>
                </a:lnTo>
                <a:lnTo>
                  <a:pt x="7739" y="20123"/>
                </a:lnTo>
                <a:lnTo>
                  <a:pt x="7739" y="20026"/>
                </a:lnTo>
                <a:lnTo>
                  <a:pt x="7739" y="19929"/>
                </a:lnTo>
                <a:lnTo>
                  <a:pt x="7690" y="19831"/>
                </a:lnTo>
                <a:lnTo>
                  <a:pt x="7666" y="19758"/>
                </a:lnTo>
                <a:lnTo>
                  <a:pt x="7593" y="19685"/>
                </a:lnTo>
                <a:lnTo>
                  <a:pt x="7495" y="19612"/>
                </a:lnTo>
                <a:lnTo>
                  <a:pt x="7374" y="19539"/>
                </a:lnTo>
                <a:lnTo>
                  <a:pt x="7130" y="19442"/>
                </a:lnTo>
                <a:lnTo>
                  <a:pt x="7130" y="19418"/>
                </a:lnTo>
                <a:lnTo>
                  <a:pt x="7057" y="19126"/>
                </a:lnTo>
                <a:lnTo>
                  <a:pt x="7009" y="18809"/>
                </a:lnTo>
                <a:lnTo>
                  <a:pt x="6984" y="18152"/>
                </a:lnTo>
                <a:lnTo>
                  <a:pt x="6936" y="16546"/>
                </a:lnTo>
                <a:lnTo>
                  <a:pt x="6863" y="15476"/>
                </a:lnTo>
                <a:lnTo>
                  <a:pt x="6765" y="14405"/>
                </a:lnTo>
                <a:lnTo>
                  <a:pt x="6668" y="13334"/>
                </a:lnTo>
                <a:lnTo>
                  <a:pt x="6595" y="12288"/>
                </a:lnTo>
                <a:lnTo>
                  <a:pt x="6571" y="10804"/>
                </a:lnTo>
                <a:lnTo>
                  <a:pt x="6546" y="9344"/>
                </a:lnTo>
                <a:lnTo>
                  <a:pt x="6546" y="8395"/>
                </a:lnTo>
                <a:lnTo>
                  <a:pt x="6644" y="8663"/>
                </a:lnTo>
                <a:lnTo>
                  <a:pt x="6765" y="8930"/>
                </a:lnTo>
                <a:lnTo>
                  <a:pt x="6814" y="9174"/>
                </a:lnTo>
                <a:lnTo>
                  <a:pt x="6887" y="9417"/>
                </a:lnTo>
                <a:lnTo>
                  <a:pt x="6936" y="9904"/>
                </a:lnTo>
                <a:lnTo>
                  <a:pt x="6984" y="10415"/>
                </a:lnTo>
                <a:lnTo>
                  <a:pt x="7057" y="10901"/>
                </a:lnTo>
                <a:lnTo>
                  <a:pt x="6960" y="11120"/>
                </a:lnTo>
                <a:lnTo>
                  <a:pt x="6911" y="11339"/>
                </a:lnTo>
                <a:lnTo>
                  <a:pt x="6887" y="11583"/>
                </a:lnTo>
                <a:lnTo>
                  <a:pt x="6936" y="11802"/>
                </a:lnTo>
                <a:lnTo>
                  <a:pt x="6960" y="11923"/>
                </a:lnTo>
                <a:lnTo>
                  <a:pt x="7009" y="12020"/>
                </a:lnTo>
                <a:lnTo>
                  <a:pt x="7057" y="12093"/>
                </a:lnTo>
                <a:lnTo>
                  <a:pt x="7130" y="12166"/>
                </a:lnTo>
                <a:lnTo>
                  <a:pt x="7228" y="12239"/>
                </a:lnTo>
                <a:lnTo>
                  <a:pt x="7325" y="12288"/>
                </a:lnTo>
                <a:lnTo>
                  <a:pt x="7447" y="12312"/>
                </a:lnTo>
                <a:lnTo>
                  <a:pt x="7714" y="12312"/>
                </a:lnTo>
                <a:lnTo>
                  <a:pt x="7860" y="12264"/>
                </a:lnTo>
                <a:lnTo>
                  <a:pt x="7982" y="12215"/>
                </a:lnTo>
                <a:lnTo>
                  <a:pt x="8104" y="12142"/>
                </a:lnTo>
                <a:lnTo>
                  <a:pt x="8201" y="12045"/>
                </a:lnTo>
                <a:lnTo>
                  <a:pt x="8298" y="11947"/>
                </a:lnTo>
                <a:lnTo>
                  <a:pt x="8371" y="11826"/>
                </a:lnTo>
                <a:lnTo>
                  <a:pt x="8444" y="11704"/>
                </a:lnTo>
                <a:lnTo>
                  <a:pt x="8517" y="11510"/>
                </a:lnTo>
                <a:lnTo>
                  <a:pt x="8542" y="11291"/>
                </a:lnTo>
                <a:lnTo>
                  <a:pt x="8517" y="11193"/>
                </a:lnTo>
                <a:lnTo>
                  <a:pt x="8493" y="11096"/>
                </a:lnTo>
                <a:lnTo>
                  <a:pt x="8469" y="10999"/>
                </a:lnTo>
                <a:lnTo>
                  <a:pt x="8396" y="10926"/>
                </a:lnTo>
                <a:lnTo>
                  <a:pt x="8469" y="10269"/>
                </a:lnTo>
                <a:lnTo>
                  <a:pt x="8493" y="9587"/>
                </a:lnTo>
                <a:lnTo>
                  <a:pt x="8469" y="8906"/>
                </a:lnTo>
                <a:lnTo>
                  <a:pt x="8396" y="8249"/>
                </a:lnTo>
                <a:lnTo>
                  <a:pt x="8323" y="7908"/>
                </a:lnTo>
                <a:lnTo>
                  <a:pt x="8250" y="7568"/>
                </a:lnTo>
                <a:lnTo>
                  <a:pt x="8177" y="7251"/>
                </a:lnTo>
                <a:lnTo>
                  <a:pt x="8079" y="6935"/>
                </a:lnTo>
                <a:lnTo>
                  <a:pt x="7958" y="6619"/>
                </a:lnTo>
                <a:lnTo>
                  <a:pt x="7812" y="6327"/>
                </a:lnTo>
                <a:lnTo>
                  <a:pt x="7666" y="6035"/>
                </a:lnTo>
                <a:lnTo>
                  <a:pt x="7495" y="5743"/>
                </a:lnTo>
                <a:lnTo>
                  <a:pt x="7349" y="5548"/>
                </a:lnTo>
                <a:lnTo>
                  <a:pt x="7203" y="5378"/>
                </a:lnTo>
                <a:lnTo>
                  <a:pt x="7057" y="5232"/>
                </a:lnTo>
                <a:lnTo>
                  <a:pt x="6887" y="5086"/>
                </a:lnTo>
                <a:lnTo>
                  <a:pt x="6717" y="4940"/>
                </a:lnTo>
                <a:lnTo>
                  <a:pt x="6522" y="4842"/>
                </a:lnTo>
                <a:lnTo>
                  <a:pt x="6327" y="4745"/>
                </a:lnTo>
                <a:lnTo>
                  <a:pt x="6133" y="4648"/>
                </a:lnTo>
                <a:lnTo>
                  <a:pt x="5719" y="4502"/>
                </a:lnTo>
                <a:lnTo>
                  <a:pt x="5305" y="4429"/>
                </a:lnTo>
                <a:lnTo>
                  <a:pt x="4867" y="4380"/>
                </a:lnTo>
                <a:lnTo>
                  <a:pt x="4405" y="4356"/>
                </a:lnTo>
                <a:lnTo>
                  <a:pt x="4405" y="4307"/>
                </a:lnTo>
                <a:lnTo>
                  <a:pt x="4405" y="4283"/>
                </a:lnTo>
                <a:lnTo>
                  <a:pt x="4600" y="4258"/>
                </a:lnTo>
                <a:lnTo>
                  <a:pt x="4794" y="4185"/>
                </a:lnTo>
                <a:lnTo>
                  <a:pt x="4965" y="4112"/>
                </a:lnTo>
                <a:lnTo>
                  <a:pt x="5159" y="4015"/>
                </a:lnTo>
                <a:lnTo>
                  <a:pt x="5305" y="3893"/>
                </a:lnTo>
                <a:lnTo>
                  <a:pt x="5451" y="3772"/>
                </a:lnTo>
                <a:lnTo>
                  <a:pt x="5597" y="3626"/>
                </a:lnTo>
                <a:lnTo>
                  <a:pt x="5719" y="3456"/>
                </a:lnTo>
                <a:lnTo>
                  <a:pt x="5841" y="3310"/>
                </a:lnTo>
                <a:lnTo>
                  <a:pt x="5938" y="3115"/>
                </a:lnTo>
                <a:lnTo>
                  <a:pt x="6035" y="2945"/>
                </a:lnTo>
                <a:lnTo>
                  <a:pt x="6108" y="2750"/>
                </a:lnTo>
                <a:lnTo>
                  <a:pt x="6181" y="2555"/>
                </a:lnTo>
                <a:lnTo>
                  <a:pt x="6230" y="2361"/>
                </a:lnTo>
                <a:lnTo>
                  <a:pt x="6254" y="2166"/>
                </a:lnTo>
                <a:lnTo>
                  <a:pt x="6279" y="1971"/>
                </a:lnTo>
                <a:lnTo>
                  <a:pt x="6254" y="1752"/>
                </a:lnTo>
                <a:lnTo>
                  <a:pt x="6230" y="1533"/>
                </a:lnTo>
                <a:lnTo>
                  <a:pt x="6157" y="1314"/>
                </a:lnTo>
                <a:lnTo>
                  <a:pt x="6060" y="1095"/>
                </a:lnTo>
                <a:lnTo>
                  <a:pt x="5962" y="925"/>
                </a:lnTo>
                <a:lnTo>
                  <a:pt x="5816" y="730"/>
                </a:lnTo>
                <a:lnTo>
                  <a:pt x="5670" y="584"/>
                </a:lnTo>
                <a:lnTo>
                  <a:pt x="5500" y="438"/>
                </a:lnTo>
                <a:lnTo>
                  <a:pt x="5305" y="292"/>
                </a:lnTo>
                <a:lnTo>
                  <a:pt x="5111" y="195"/>
                </a:lnTo>
                <a:lnTo>
                  <a:pt x="4892" y="98"/>
                </a:lnTo>
                <a:lnTo>
                  <a:pt x="4697" y="49"/>
                </a:lnTo>
                <a:lnTo>
                  <a:pt x="4478" y="25"/>
                </a:lnTo>
                <a:lnTo>
                  <a:pt x="425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43"/>
          <p:cNvSpPr/>
          <p:nvPr/>
        </p:nvSpPr>
        <p:spPr>
          <a:xfrm>
            <a:off x="4315131" y="456762"/>
            <a:ext cx="161683" cy="455218"/>
          </a:xfrm>
          <a:custGeom>
            <a:avLst/>
            <a:gdLst/>
            <a:ahLst/>
            <a:cxnLst/>
            <a:rect l="l" t="t" r="r" b="b"/>
            <a:pathLst>
              <a:path w="7398" h="20829" extrusionOk="0">
                <a:moveTo>
                  <a:pt x="3991" y="584"/>
                </a:moveTo>
                <a:lnTo>
                  <a:pt x="3942" y="657"/>
                </a:lnTo>
                <a:lnTo>
                  <a:pt x="3893" y="730"/>
                </a:lnTo>
                <a:lnTo>
                  <a:pt x="3893" y="755"/>
                </a:lnTo>
                <a:lnTo>
                  <a:pt x="3918" y="779"/>
                </a:lnTo>
                <a:lnTo>
                  <a:pt x="3991" y="803"/>
                </a:lnTo>
                <a:lnTo>
                  <a:pt x="4064" y="779"/>
                </a:lnTo>
                <a:lnTo>
                  <a:pt x="4185" y="755"/>
                </a:lnTo>
                <a:lnTo>
                  <a:pt x="4283" y="706"/>
                </a:lnTo>
                <a:lnTo>
                  <a:pt x="4380" y="633"/>
                </a:lnTo>
                <a:lnTo>
                  <a:pt x="4453" y="730"/>
                </a:lnTo>
                <a:lnTo>
                  <a:pt x="4356" y="779"/>
                </a:lnTo>
                <a:lnTo>
                  <a:pt x="4210" y="852"/>
                </a:lnTo>
                <a:lnTo>
                  <a:pt x="4088" y="949"/>
                </a:lnTo>
                <a:lnTo>
                  <a:pt x="4088" y="974"/>
                </a:lnTo>
                <a:lnTo>
                  <a:pt x="4112" y="998"/>
                </a:lnTo>
                <a:lnTo>
                  <a:pt x="4283" y="998"/>
                </a:lnTo>
                <a:lnTo>
                  <a:pt x="4453" y="974"/>
                </a:lnTo>
                <a:lnTo>
                  <a:pt x="4623" y="901"/>
                </a:lnTo>
                <a:lnTo>
                  <a:pt x="4721" y="1071"/>
                </a:lnTo>
                <a:lnTo>
                  <a:pt x="4696" y="1071"/>
                </a:lnTo>
                <a:lnTo>
                  <a:pt x="4429" y="1193"/>
                </a:lnTo>
                <a:lnTo>
                  <a:pt x="4185" y="1314"/>
                </a:lnTo>
                <a:lnTo>
                  <a:pt x="4161" y="1339"/>
                </a:lnTo>
                <a:lnTo>
                  <a:pt x="4185" y="1339"/>
                </a:lnTo>
                <a:lnTo>
                  <a:pt x="4307" y="1387"/>
                </a:lnTo>
                <a:lnTo>
                  <a:pt x="4429" y="1387"/>
                </a:lnTo>
                <a:lnTo>
                  <a:pt x="4550" y="1363"/>
                </a:lnTo>
                <a:lnTo>
                  <a:pt x="4696" y="1314"/>
                </a:lnTo>
                <a:lnTo>
                  <a:pt x="4818" y="1266"/>
                </a:lnTo>
                <a:lnTo>
                  <a:pt x="4915" y="1533"/>
                </a:lnTo>
                <a:lnTo>
                  <a:pt x="4794" y="1582"/>
                </a:lnTo>
                <a:lnTo>
                  <a:pt x="4502" y="1679"/>
                </a:lnTo>
                <a:lnTo>
                  <a:pt x="4356" y="1728"/>
                </a:lnTo>
                <a:lnTo>
                  <a:pt x="4234" y="1825"/>
                </a:lnTo>
                <a:lnTo>
                  <a:pt x="4210" y="1850"/>
                </a:lnTo>
                <a:lnTo>
                  <a:pt x="4210" y="1874"/>
                </a:lnTo>
                <a:lnTo>
                  <a:pt x="4210" y="1898"/>
                </a:lnTo>
                <a:lnTo>
                  <a:pt x="4234" y="1898"/>
                </a:lnTo>
                <a:lnTo>
                  <a:pt x="4404" y="1947"/>
                </a:lnTo>
                <a:lnTo>
                  <a:pt x="4550" y="1923"/>
                </a:lnTo>
                <a:lnTo>
                  <a:pt x="4696" y="1898"/>
                </a:lnTo>
                <a:lnTo>
                  <a:pt x="4867" y="1874"/>
                </a:lnTo>
                <a:lnTo>
                  <a:pt x="4964" y="1850"/>
                </a:lnTo>
                <a:lnTo>
                  <a:pt x="4988" y="2069"/>
                </a:lnTo>
                <a:lnTo>
                  <a:pt x="4891" y="2093"/>
                </a:lnTo>
                <a:lnTo>
                  <a:pt x="4696" y="2142"/>
                </a:lnTo>
                <a:lnTo>
                  <a:pt x="4526" y="2190"/>
                </a:lnTo>
                <a:lnTo>
                  <a:pt x="4331" y="2263"/>
                </a:lnTo>
                <a:lnTo>
                  <a:pt x="4137" y="2336"/>
                </a:lnTo>
                <a:lnTo>
                  <a:pt x="4112" y="2361"/>
                </a:lnTo>
                <a:lnTo>
                  <a:pt x="4137" y="2385"/>
                </a:lnTo>
                <a:lnTo>
                  <a:pt x="4283" y="2385"/>
                </a:lnTo>
                <a:lnTo>
                  <a:pt x="4404" y="2409"/>
                </a:lnTo>
                <a:lnTo>
                  <a:pt x="4599" y="2385"/>
                </a:lnTo>
                <a:lnTo>
                  <a:pt x="4769" y="2361"/>
                </a:lnTo>
                <a:lnTo>
                  <a:pt x="4988" y="2336"/>
                </a:lnTo>
                <a:lnTo>
                  <a:pt x="4988" y="2434"/>
                </a:lnTo>
                <a:lnTo>
                  <a:pt x="4940" y="2604"/>
                </a:lnTo>
                <a:lnTo>
                  <a:pt x="4891" y="2750"/>
                </a:lnTo>
                <a:lnTo>
                  <a:pt x="4794" y="2726"/>
                </a:lnTo>
                <a:lnTo>
                  <a:pt x="4696" y="2726"/>
                </a:lnTo>
                <a:lnTo>
                  <a:pt x="4502" y="2750"/>
                </a:lnTo>
                <a:lnTo>
                  <a:pt x="4258" y="2750"/>
                </a:lnTo>
                <a:lnTo>
                  <a:pt x="4137" y="2774"/>
                </a:lnTo>
                <a:lnTo>
                  <a:pt x="4015" y="2847"/>
                </a:lnTo>
                <a:lnTo>
                  <a:pt x="4015" y="2872"/>
                </a:lnTo>
                <a:lnTo>
                  <a:pt x="4112" y="2945"/>
                </a:lnTo>
                <a:lnTo>
                  <a:pt x="4210" y="2993"/>
                </a:lnTo>
                <a:lnTo>
                  <a:pt x="4429" y="2993"/>
                </a:lnTo>
                <a:lnTo>
                  <a:pt x="4599" y="3018"/>
                </a:lnTo>
                <a:lnTo>
                  <a:pt x="4745" y="3018"/>
                </a:lnTo>
                <a:lnTo>
                  <a:pt x="4623" y="3164"/>
                </a:lnTo>
                <a:lnTo>
                  <a:pt x="4502" y="3310"/>
                </a:lnTo>
                <a:lnTo>
                  <a:pt x="4453" y="3285"/>
                </a:lnTo>
                <a:lnTo>
                  <a:pt x="4283" y="3237"/>
                </a:lnTo>
                <a:lnTo>
                  <a:pt x="4112" y="3212"/>
                </a:lnTo>
                <a:lnTo>
                  <a:pt x="3918" y="3212"/>
                </a:lnTo>
                <a:lnTo>
                  <a:pt x="3747" y="3237"/>
                </a:lnTo>
                <a:lnTo>
                  <a:pt x="3723" y="3237"/>
                </a:lnTo>
                <a:lnTo>
                  <a:pt x="3723" y="3261"/>
                </a:lnTo>
                <a:lnTo>
                  <a:pt x="3747" y="3310"/>
                </a:lnTo>
                <a:lnTo>
                  <a:pt x="3966" y="3407"/>
                </a:lnTo>
                <a:lnTo>
                  <a:pt x="4210" y="3480"/>
                </a:lnTo>
                <a:lnTo>
                  <a:pt x="3991" y="3529"/>
                </a:lnTo>
                <a:lnTo>
                  <a:pt x="3796" y="3553"/>
                </a:lnTo>
                <a:lnTo>
                  <a:pt x="3553" y="3553"/>
                </a:lnTo>
                <a:lnTo>
                  <a:pt x="3334" y="3504"/>
                </a:lnTo>
                <a:lnTo>
                  <a:pt x="3090" y="3407"/>
                </a:lnTo>
                <a:lnTo>
                  <a:pt x="2896" y="3285"/>
                </a:lnTo>
                <a:lnTo>
                  <a:pt x="2701" y="3115"/>
                </a:lnTo>
                <a:lnTo>
                  <a:pt x="2555" y="2945"/>
                </a:lnTo>
                <a:lnTo>
                  <a:pt x="2433" y="2726"/>
                </a:lnTo>
                <a:lnTo>
                  <a:pt x="2360" y="2507"/>
                </a:lnTo>
                <a:lnTo>
                  <a:pt x="2312" y="2288"/>
                </a:lnTo>
                <a:lnTo>
                  <a:pt x="2312" y="2020"/>
                </a:lnTo>
                <a:lnTo>
                  <a:pt x="2336" y="1874"/>
                </a:lnTo>
                <a:lnTo>
                  <a:pt x="2360" y="1704"/>
                </a:lnTo>
                <a:lnTo>
                  <a:pt x="2409" y="1558"/>
                </a:lnTo>
                <a:lnTo>
                  <a:pt x="2482" y="1412"/>
                </a:lnTo>
                <a:lnTo>
                  <a:pt x="2677" y="1120"/>
                </a:lnTo>
                <a:lnTo>
                  <a:pt x="2871" y="876"/>
                </a:lnTo>
                <a:lnTo>
                  <a:pt x="3017" y="755"/>
                </a:lnTo>
                <a:lnTo>
                  <a:pt x="3139" y="682"/>
                </a:lnTo>
                <a:lnTo>
                  <a:pt x="3261" y="633"/>
                </a:lnTo>
                <a:lnTo>
                  <a:pt x="3407" y="584"/>
                </a:lnTo>
                <a:close/>
                <a:moveTo>
                  <a:pt x="1898" y="7860"/>
                </a:moveTo>
                <a:lnTo>
                  <a:pt x="2020" y="7933"/>
                </a:lnTo>
                <a:lnTo>
                  <a:pt x="1995" y="8200"/>
                </a:lnTo>
                <a:lnTo>
                  <a:pt x="1995" y="8444"/>
                </a:lnTo>
                <a:lnTo>
                  <a:pt x="1971" y="8979"/>
                </a:lnTo>
                <a:lnTo>
                  <a:pt x="1971" y="9149"/>
                </a:lnTo>
                <a:lnTo>
                  <a:pt x="1922" y="9344"/>
                </a:lnTo>
                <a:lnTo>
                  <a:pt x="1801" y="9685"/>
                </a:lnTo>
                <a:lnTo>
                  <a:pt x="1655" y="10050"/>
                </a:lnTo>
                <a:lnTo>
                  <a:pt x="1509" y="10390"/>
                </a:lnTo>
                <a:lnTo>
                  <a:pt x="1436" y="10658"/>
                </a:lnTo>
                <a:lnTo>
                  <a:pt x="1363" y="10926"/>
                </a:lnTo>
                <a:lnTo>
                  <a:pt x="1314" y="10707"/>
                </a:lnTo>
                <a:lnTo>
                  <a:pt x="1265" y="10536"/>
                </a:lnTo>
                <a:lnTo>
                  <a:pt x="1241" y="10512"/>
                </a:lnTo>
                <a:lnTo>
                  <a:pt x="1290" y="10463"/>
                </a:lnTo>
                <a:lnTo>
                  <a:pt x="1314" y="10390"/>
                </a:lnTo>
                <a:lnTo>
                  <a:pt x="1363" y="9733"/>
                </a:lnTo>
                <a:lnTo>
                  <a:pt x="1460" y="9076"/>
                </a:lnTo>
                <a:lnTo>
                  <a:pt x="1533" y="8760"/>
                </a:lnTo>
                <a:lnTo>
                  <a:pt x="1606" y="8444"/>
                </a:lnTo>
                <a:lnTo>
                  <a:pt x="1728" y="8152"/>
                </a:lnTo>
                <a:lnTo>
                  <a:pt x="1898" y="7860"/>
                </a:lnTo>
                <a:close/>
                <a:moveTo>
                  <a:pt x="5499" y="7860"/>
                </a:moveTo>
                <a:lnTo>
                  <a:pt x="5670" y="8152"/>
                </a:lnTo>
                <a:lnTo>
                  <a:pt x="5791" y="8444"/>
                </a:lnTo>
                <a:lnTo>
                  <a:pt x="5864" y="8760"/>
                </a:lnTo>
                <a:lnTo>
                  <a:pt x="5937" y="9076"/>
                </a:lnTo>
                <a:lnTo>
                  <a:pt x="6010" y="9733"/>
                </a:lnTo>
                <a:lnTo>
                  <a:pt x="6083" y="10390"/>
                </a:lnTo>
                <a:lnTo>
                  <a:pt x="6107" y="10463"/>
                </a:lnTo>
                <a:lnTo>
                  <a:pt x="6156" y="10512"/>
                </a:lnTo>
                <a:lnTo>
                  <a:pt x="6132" y="10536"/>
                </a:lnTo>
                <a:lnTo>
                  <a:pt x="6083" y="10707"/>
                </a:lnTo>
                <a:lnTo>
                  <a:pt x="6034" y="10926"/>
                </a:lnTo>
                <a:lnTo>
                  <a:pt x="5961" y="10658"/>
                </a:lnTo>
                <a:lnTo>
                  <a:pt x="5889" y="10390"/>
                </a:lnTo>
                <a:lnTo>
                  <a:pt x="5743" y="10050"/>
                </a:lnTo>
                <a:lnTo>
                  <a:pt x="5597" y="9685"/>
                </a:lnTo>
                <a:lnTo>
                  <a:pt x="5475" y="9344"/>
                </a:lnTo>
                <a:lnTo>
                  <a:pt x="5426" y="9149"/>
                </a:lnTo>
                <a:lnTo>
                  <a:pt x="5426" y="8979"/>
                </a:lnTo>
                <a:lnTo>
                  <a:pt x="5402" y="8444"/>
                </a:lnTo>
                <a:lnTo>
                  <a:pt x="5402" y="8200"/>
                </a:lnTo>
                <a:lnTo>
                  <a:pt x="5378" y="7933"/>
                </a:lnTo>
                <a:lnTo>
                  <a:pt x="5499" y="7860"/>
                </a:lnTo>
                <a:close/>
                <a:moveTo>
                  <a:pt x="3869" y="4623"/>
                </a:moveTo>
                <a:lnTo>
                  <a:pt x="4161" y="4672"/>
                </a:lnTo>
                <a:lnTo>
                  <a:pt x="4453" y="4721"/>
                </a:lnTo>
                <a:lnTo>
                  <a:pt x="4380" y="4769"/>
                </a:lnTo>
                <a:lnTo>
                  <a:pt x="4283" y="4842"/>
                </a:lnTo>
                <a:lnTo>
                  <a:pt x="4283" y="4867"/>
                </a:lnTo>
                <a:lnTo>
                  <a:pt x="4307" y="4891"/>
                </a:lnTo>
                <a:lnTo>
                  <a:pt x="4696" y="4842"/>
                </a:lnTo>
                <a:lnTo>
                  <a:pt x="4842" y="4842"/>
                </a:lnTo>
                <a:lnTo>
                  <a:pt x="4915" y="4867"/>
                </a:lnTo>
                <a:lnTo>
                  <a:pt x="4818" y="4891"/>
                </a:lnTo>
                <a:lnTo>
                  <a:pt x="4696" y="4940"/>
                </a:lnTo>
                <a:lnTo>
                  <a:pt x="4599" y="4988"/>
                </a:lnTo>
                <a:lnTo>
                  <a:pt x="4550" y="5086"/>
                </a:lnTo>
                <a:lnTo>
                  <a:pt x="4550" y="5110"/>
                </a:lnTo>
                <a:lnTo>
                  <a:pt x="4575" y="5110"/>
                </a:lnTo>
                <a:lnTo>
                  <a:pt x="4818" y="5037"/>
                </a:lnTo>
                <a:lnTo>
                  <a:pt x="4964" y="5013"/>
                </a:lnTo>
                <a:lnTo>
                  <a:pt x="5086" y="4988"/>
                </a:lnTo>
                <a:lnTo>
                  <a:pt x="5159" y="4988"/>
                </a:lnTo>
                <a:lnTo>
                  <a:pt x="5329" y="5110"/>
                </a:lnTo>
                <a:lnTo>
                  <a:pt x="5086" y="5134"/>
                </a:lnTo>
                <a:lnTo>
                  <a:pt x="4964" y="5183"/>
                </a:lnTo>
                <a:lnTo>
                  <a:pt x="4867" y="5232"/>
                </a:lnTo>
                <a:lnTo>
                  <a:pt x="4867" y="5280"/>
                </a:lnTo>
                <a:lnTo>
                  <a:pt x="4867" y="5305"/>
                </a:lnTo>
                <a:lnTo>
                  <a:pt x="4988" y="5353"/>
                </a:lnTo>
                <a:lnTo>
                  <a:pt x="5110" y="5353"/>
                </a:lnTo>
                <a:lnTo>
                  <a:pt x="5378" y="5329"/>
                </a:lnTo>
                <a:lnTo>
                  <a:pt x="5548" y="5305"/>
                </a:lnTo>
                <a:lnTo>
                  <a:pt x="5694" y="5451"/>
                </a:lnTo>
                <a:lnTo>
                  <a:pt x="5572" y="5475"/>
                </a:lnTo>
                <a:lnTo>
                  <a:pt x="5378" y="5524"/>
                </a:lnTo>
                <a:lnTo>
                  <a:pt x="5305" y="5548"/>
                </a:lnTo>
                <a:lnTo>
                  <a:pt x="5232" y="5597"/>
                </a:lnTo>
                <a:lnTo>
                  <a:pt x="5232" y="5621"/>
                </a:lnTo>
                <a:lnTo>
                  <a:pt x="5232" y="5645"/>
                </a:lnTo>
                <a:lnTo>
                  <a:pt x="5402" y="5621"/>
                </a:lnTo>
                <a:lnTo>
                  <a:pt x="5572" y="5621"/>
                </a:lnTo>
                <a:lnTo>
                  <a:pt x="5791" y="5572"/>
                </a:lnTo>
                <a:lnTo>
                  <a:pt x="5889" y="5718"/>
                </a:lnTo>
                <a:lnTo>
                  <a:pt x="5840" y="5718"/>
                </a:lnTo>
                <a:lnTo>
                  <a:pt x="5621" y="5743"/>
                </a:lnTo>
                <a:lnTo>
                  <a:pt x="5499" y="5791"/>
                </a:lnTo>
                <a:lnTo>
                  <a:pt x="5426" y="5840"/>
                </a:lnTo>
                <a:lnTo>
                  <a:pt x="5426" y="5889"/>
                </a:lnTo>
                <a:lnTo>
                  <a:pt x="5524" y="5913"/>
                </a:lnTo>
                <a:lnTo>
                  <a:pt x="5621" y="5913"/>
                </a:lnTo>
                <a:lnTo>
                  <a:pt x="5791" y="5889"/>
                </a:lnTo>
                <a:lnTo>
                  <a:pt x="6010" y="5889"/>
                </a:lnTo>
                <a:lnTo>
                  <a:pt x="6107" y="6083"/>
                </a:lnTo>
                <a:lnTo>
                  <a:pt x="5937" y="6132"/>
                </a:lnTo>
                <a:lnTo>
                  <a:pt x="5840" y="6181"/>
                </a:lnTo>
                <a:lnTo>
                  <a:pt x="5767" y="6229"/>
                </a:lnTo>
                <a:lnTo>
                  <a:pt x="5864" y="6254"/>
                </a:lnTo>
                <a:lnTo>
                  <a:pt x="5986" y="6254"/>
                </a:lnTo>
                <a:lnTo>
                  <a:pt x="6205" y="6229"/>
                </a:lnTo>
                <a:lnTo>
                  <a:pt x="6302" y="6448"/>
                </a:lnTo>
                <a:lnTo>
                  <a:pt x="6253" y="6473"/>
                </a:lnTo>
                <a:lnTo>
                  <a:pt x="6083" y="6521"/>
                </a:lnTo>
                <a:lnTo>
                  <a:pt x="5937" y="6619"/>
                </a:lnTo>
                <a:lnTo>
                  <a:pt x="5937" y="6643"/>
                </a:lnTo>
                <a:lnTo>
                  <a:pt x="6083" y="6643"/>
                </a:lnTo>
                <a:lnTo>
                  <a:pt x="6229" y="6619"/>
                </a:lnTo>
                <a:lnTo>
                  <a:pt x="6351" y="6594"/>
                </a:lnTo>
                <a:lnTo>
                  <a:pt x="6448" y="6813"/>
                </a:lnTo>
                <a:lnTo>
                  <a:pt x="6448" y="6838"/>
                </a:lnTo>
                <a:lnTo>
                  <a:pt x="6375" y="6862"/>
                </a:lnTo>
                <a:lnTo>
                  <a:pt x="6229" y="6935"/>
                </a:lnTo>
                <a:lnTo>
                  <a:pt x="6107" y="7008"/>
                </a:lnTo>
                <a:lnTo>
                  <a:pt x="6107" y="7032"/>
                </a:lnTo>
                <a:lnTo>
                  <a:pt x="6132" y="7057"/>
                </a:lnTo>
                <a:lnTo>
                  <a:pt x="6399" y="7008"/>
                </a:lnTo>
                <a:lnTo>
                  <a:pt x="6497" y="6984"/>
                </a:lnTo>
                <a:lnTo>
                  <a:pt x="6545" y="7130"/>
                </a:lnTo>
                <a:lnTo>
                  <a:pt x="6472" y="7154"/>
                </a:lnTo>
                <a:lnTo>
                  <a:pt x="6302" y="7178"/>
                </a:lnTo>
                <a:lnTo>
                  <a:pt x="6205" y="7203"/>
                </a:lnTo>
                <a:lnTo>
                  <a:pt x="6132" y="7227"/>
                </a:lnTo>
                <a:lnTo>
                  <a:pt x="6107" y="7276"/>
                </a:lnTo>
                <a:lnTo>
                  <a:pt x="6083" y="7300"/>
                </a:lnTo>
                <a:lnTo>
                  <a:pt x="6107" y="7349"/>
                </a:lnTo>
                <a:lnTo>
                  <a:pt x="6132" y="7373"/>
                </a:lnTo>
                <a:lnTo>
                  <a:pt x="6205" y="7422"/>
                </a:lnTo>
                <a:lnTo>
                  <a:pt x="6278" y="7422"/>
                </a:lnTo>
                <a:lnTo>
                  <a:pt x="6424" y="7397"/>
                </a:lnTo>
                <a:lnTo>
                  <a:pt x="6618" y="7397"/>
                </a:lnTo>
                <a:lnTo>
                  <a:pt x="6667" y="7519"/>
                </a:lnTo>
                <a:lnTo>
                  <a:pt x="6424" y="7592"/>
                </a:lnTo>
                <a:lnTo>
                  <a:pt x="6278" y="7641"/>
                </a:lnTo>
                <a:lnTo>
                  <a:pt x="6253" y="7665"/>
                </a:lnTo>
                <a:lnTo>
                  <a:pt x="6278" y="7689"/>
                </a:lnTo>
                <a:lnTo>
                  <a:pt x="6375" y="7714"/>
                </a:lnTo>
                <a:lnTo>
                  <a:pt x="6472" y="7738"/>
                </a:lnTo>
                <a:lnTo>
                  <a:pt x="6667" y="7714"/>
                </a:lnTo>
                <a:lnTo>
                  <a:pt x="6716" y="7714"/>
                </a:lnTo>
                <a:lnTo>
                  <a:pt x="6740" y="7860"/>
                </a:lnTo>
                <a:lnTo>
                  <a:pt x="6667" y="7884"/>
                </a:lnTo>
                <a:lnTo>
                  <a:pt x="6570" y="7933"/>
                </a:lnTo>
                <a:lnTo>
                  <a:pt x="6448" y="7981"/>
                </a:lnTo>
                <a:lnTo>
                  <a:pt x="6424" y="8030"/>
                </a:lnTo>
                <a:lnTo>
                  <a:pt x="6448" y="8030"/>
                </a:lnTo>
                <a:lnTo>
                  <a:pt x="6545" y="8079"/>
                </a:lnTo>
                <a:lnTo>
                  <a:pt x="6691" y="8079"/>
                </a:lnTo>
                <a:lnTo>
                  <a:pt x="6789" y="8054"/>
                </a:lnTo>
                <a:lnTo>
                  <a:pt x="6813" y="8249"/>
                </a:lnTo>
                <a:lnTo>
                  <a:pt x="6740" y="8249"/>
                </a:lnTo>
                <a:lnTo>
                  <a:pt x="6570" y="8298"/>
                </a:lnTo>
                <a:lnTo>
                  <a:pt x="6424" y="8371"/>
                </a:lnTo>
                <a:lnTo>
                  <a:pt x="6399" y="8395"/>
                </a:lnTo>
                <a:lnTo>
                  <a:pt x="6424" y="8419"/>
                </a:lnTo>
                <a:lnTo>
                  <a:pt x="6472" y="8444"/>
                </a:lnTo>
                <a:lnTo>
                  <a:pt x="6545" y="8468"/>
                </a:lnTo>
                <a:lnTo>
                  <a:pt x="6837" y="8468"/>
                </a:lnTo>
                <a:lnTo>
                  <a:pt x="6862" y="8638"/>
                </a:lnTo>
                <a:lnTo>
                  <a:pt x="6764" y="8663"/>
                </a:lnTo>
                <a:lnTo>
                  <a:pt x="6667" y="8711"/>
                </a:lnTo>
                <a:lnTo>
                  <a:pt x="6570" y="8784"/>
                </a:lnTo>
                <a:lnTo>
                  <a:pt x="6570" y="8809"/>
                </a:lnTo>
                <a:lnTo>
                  <a:pt x="6886" y="8809"/>
                </a:lnTo>
                <a:lnTo>
                  <a:pt x="6910" y="9052"/>
                </a:lnTo>
                <a:lnTo>
                  <a:pt x="6764" y="9101"/>
                </a:lnTo>
                <a:lnTo>
                  <a:pt x="6691" y="9125"/>
                </a:lnTo>
                <a:lnTo>
                  <a:pt x="6618" y="9174"/>
                </a:lnTo>
                <a:lnTo>
                  <a:pt x="6618" y="9198"/>
                </a:lnTo>
                <a:lnTo>
                  <a:pt x="6667" y="9222"/>
                </a:lnTo>
                <a:lnTo>
                  <a:pt x="6691" y="9222"/>
                </a:lnTo>
                <a:lnTo>
                  <a:pt x="6789" y="9247"/>
                </a:lnTo>
                <a:lnTo>
                  <a:pt x="6910" y="9222"/>
                </a:lnTo>
                <a:lnTo>
                  <a:pt x="6910" y="9466"/>
                </a:lnTo>
                <a:lnTo>
                  <a:pt x="6570" y="9587"/>
                </a:lnTo>
                <a:lnTo>
                  <a:pt x="6545" y="9612"/>
                </a:lnTo>
                <a:lnTo>
                  <a:pt x="6545" y="9636"/>
                </a:lnTo>
                <a:lnTo>
                  <a:pt x="6594" y="9685"/>
                </a:lnTo>
                <a:lnTo>
                  <a:pt x="6764" y="9709"/>
                </a:lnTo>
                <a:lnTo>
                  <a:pt x="6910" y="9709"/>
                </a:lnTo>
                <a:lnTo>
                  <a:pt x="6910" y="9831"/>
                </a:lnTo>
                <a:lnTo>
                  <a:pt x="6813" y="9855"/>
                </a:lnTo>
                <a:lnTo>
                  <a:pt x="6667" y="9928"/>
                </a:lnTo>
                <a:lnTo>
                  <a:pt x="6643" y="9952"/>
                </a:lnTo>
                <a:lnTo>
                  <a:pt x="6643" y="10001"/>
                </a:lnTo>
                <a:lnTo>
                  <a:pt x="6667" y="10025"/>
                </a:lnTo>
                <a:lnTo>
                  <a:pt x="6716" y="10050"/>
                </a:lnTo>
                <a:lnTo>
                  <a:pt x="6910" y="10074"/>
                </a:lnTo>
                <a:lnTo>
                  <a:pt x="6886" y="10293"/>
                </a:lnTo>
                <a:lnTo>
                  <a:pt x="6789" y="10293"/>
                </a:lnTo>
                <a:lnTo>
                  <a:pt x="6691" y="10317"/>
                </a:lnTo>
                <a:lnTo>
                  <a:pt x="6667" y="10342"/>
                </a:lnTo>
                <a:lnTo>
                  <a:pt x="6667" y="10366"/>
                </a:lnTo>
                <a:lnTo>
                  <a:pt x="6667" y="10390"/>
                </a:lnTo>
                <a:lnTo>
                  <a:pt x="6691" y="10415"/>
                </a:lnTo>
                <a:lnTo>
                  <a:pt x="6789" y="10439"/>
                </a:lnTo>
                <a:lnTo>
                  <a:pt x="6862" y="10439"/>
                </a:lnTo>
                <a:lnTo>
                  <a:pt x="6837" y="10682"/>
                </a:lnTo>
                <a:lnTo>
                  <a:pt x="6813" y="10658"/>
                </a:lnTo>
                <a:lnTo>
                  <a:pt x="6764" y="10658"/>
                </a:lnTo>
                <a:lnTo>
                  <a:pt x="6764" y="10682"/>
                </a:lnTo>
                <a:lnTo>
                  <a:pt x="6740" y="10682"/>
                </a:lnTo>
                <a:lnTo>
                  <a:pt x="6764" y="10755"/>
                </a:lnTo>
                <a:lnTo>
                  <a:pt x="6813" y="10804"/>
                </a:lnTo>
                <a:lnTo>
                  <a:pt x="6813" y="10828"/>
                </a:lnTo>
                <a:lnTo>
                  <a:pt x="6813" y="10926"/>
                </a:lnTo>
                <a:lnTo>
                  <a:pt x="6837" y="10974"/>
                </a:lnTo>
                <a:lnTo>
                  <a:pt x="6862" y="11047"/>
                </a:lnTo>
                <a:lnTo>
                  <a:pt x="6910" y="11096"/>
                </a:lnTo>
                <a:lnTo>
                  <a:pt x="6935" y="11339"/>
                </a:lnTo>
                <a:lnTo>
                  <a:pt x="6935" y="11461"/>
                </a:lnTo>
                <a:lnTo>
                  <a:pt x="6886" y="11583"/>
                </a:lnTo>
                <a:lnTo>
                  <a:pt x="6837" y="11656"/>
                </a:lnTo>
                <a:lnTo>
                  <a:pt x="6740" y="11729"/>
                </a:lnTo>
                <a:lnTo>
                  <a:pt x="6643" y="11801"/>
                </a:lnTo>
                <a:lnTo>
                  <a:pt x="6594" y="11801"/>
                </a:lnTo>
                <a:lnTo>
                  <a:pt x="6570" y="11753"/>
                </a:lnTo>
                <a:lnTo>
                  <a:pt x="6521" y="11656"/>
                </a:lnTo>
                <a:lnTo>
                  <a:pt x="6472" y="11534"/>
                </a:lnTo>
                <a:lnTo>
                  <a:pt x="6424" y="11266"/>
                </a:lnTo>
                <a:lnTo>
                  <a:pt x="6448" y="10999"/>
                </a:lnTo>
                <a:lnTo>
                  <a:pt x="6472" y="10853"/>
                </a:lnTo>
                <a:lnTo>
                  <a:pt x="6521" y="10755"/>
                </a:lnTo>
                <a:lnTo>
                  <a:pt x="6521" y="10658"/>
                </a:lnTo>
                <a:lnTo>
                  <a:pt x="6521" y="10585"/>
                </a:lnTo>
                <a:lnTo>
                  <a:pt x="6472" y="10512"/>
                </a:lnTo>
                <a:lnTo>
                  <a:pt x="6424" y="10463"/>
                </a:lnTo>
                <a:lnTo>
                  <a:pt x="6424" y="10390"/>
                </a:lnTo>
                <a:lnTo>
                  <a:pt x="6448" y="10025"/>
                </a:lnTo>
                <a:lnTo>
                  <a:pt x="6448" y="9660"/>
                </a:lnTo>
                <a:lnTo>
                  <a:pt x="6399" y="9271"/>
                </a:lnTo>
                <a:lnTo>
                  <a:pt x="6326" y="8906"/>
                </a:lnTo>
                <a:lnTo>
                  <a:pt x="6253" y="8541"/>
                </a:lnTo>
                <a:lnTo>
                  <a:pt x="6132" y="8200"/>
                </a:lnTo>
                <a:lnTo>
                  <a:pt x="5961" y="7860"/>
                </a:lnTo>
                <a:lnTo>
                  <a:pt x="5791" y="7568"/>
                </a:lnTo>
                <a:lnTo>
                  <a:pt x="5767" y="7543"/>
                </a:lnTo>
                <a:lnTo>
                  <a:pt x="5864" y="7300"/>
                </a:lnTo>
                <a:lnTo>
                  <a:pt x="5937" y="7081"/>
                </a:lnTo>
                <a:lnTo>
                  <a:pt x="5937" y="6935"/>
                </a:lnTo>
                <a:lnTo>
                  <a:pt x="5937" y="6789"/>
                </a:lnTo>
                <a:lnTo>
                  <a:pt x="5889" y="6619"/>
                </a:lnTo>
                <a:lnTo>
                  <a:pt x="5840" y="6473"/>
                </a:lnTo>
                <a:lnTo>
                  <a:pt x="5767" y="6327"/>
                </a:lnTo>
                <a:lnTo>
                  <a:pt x="5670" y="6229"/>
                </a:lnTo>
                <a:lnTo>
                  <a:pt x="5597" y="6205"/>
                </a:lnTo>
                <a:lnTo>
                  <a:pt x="5524" y="6181"/>
                </a:lnTo>
                <a:lnTo>
                  <a:pt x="5451" y="6181"/>
                </a:lnTo>
                <a:lnTo>
                  <a:pt x="5378" y="6205"/>
                </a:lnTo>
                <a:lnTo>
                  <a:pt x="5305" y="6254"/>
                </a:lnTo>
                <a:lnTo>
                  <a:pt x="5280" y="6327"/>
                </a:lnTo>
                <a:lnTo>
                  <a:pt x="5280" y="6400"/>
                </a:lnTo>
                <a:lnTo>
                  <a:pt x="5305" y="6473"/>
                </a:lnTo>
                <a:lnTo>
                  <a:pt x="5426" y="6570"/>
                </a:lnTo>
                <a:lnTo>
                  <a:pt x="5475" y="6643"/>
                </a:lnTo>
                <a:lnTo>
                  <a:pt x="5524" y="6716"/>
                </a:lnTo>
                <a:lnTo>
                  <a:pt x="5524" y="6886"/>
                </a:lnTo>
                <a:lnTo>
                  <a:pt x="5499" y="7057"/>
                </a:lnTo>
                <a:lnTo>
                  <a:pt x="5451" y="7227"/>
                </a:lnTo>
                <a:lnTo>
                  <a:pt x="5353" y="7373"/>
                </a:lnTo>
                <a:lnTo>
                  <a:pt x="5305" y="7446"/>
                </a:lnTo>
                <a:lnTo>
                  <a:pt x="5256" y="7519"/>
                </a:lnTo>
                <a:lnTo>
                  <a:pt x="5183" y="7543"/>
                </a:lnTo>
                <a:lnTo>
                  <a:pt x="5086" y="7568"/>
                </a:lnTo>
                <a:lnTo>
                  <a:pt x="5013" y="7592"/>
                </a:lnTo>
                <a:lnTo>
                  <a:pt x="4964" y="7616"/>
                </a:lnTo>
                <a:lnTo>
                  <a:pt x="4915" y="7665"/>
                </a:lnTo>
                <a:lnTo>
                  <a:pt x="4891" y="7738"/>
                </a:lnTo>
                <a:lnTo>
                  <a:pt x="4867" y="7811"/>
                </a:lnTo>
                <a:lnTo>
                  <a:pt x="4891" y="7860"/>
                </a:lnTo>
                <a:lnTo>
                  <a:pt x="4915" y="7933"/>
                </a:lnTo>
                <a:lnTo>
                  <a:pt x="4964" y="7981"/>
                </a:lnTo>
                <a:lnTo>
                  <a:pt x="4842" y="7981"/>
                </a:lnTo>
                <a:lnTo>
                  <a:pt x="4648" y="8006"/>
                </a:lnTo>
                <a:lnTo>
                  <a:pt x="4575" y="8054"/>
                </a:lnTo>
                <a:lnTo>
                  <a:pt x="4550" y="8079"/>
                </a:lnTo>
                <a:lnTo>
                  <a:pt x="4550" y="8103"/>
                </a:lnTo>
                <a:lnTo>
                  <a:pt x="4550" y="8152"/>
                </a:lnTo>
                <a:lnTo>
                  <a:pt x="4599" y="8176"/>
                </a:lnTo>
                <a:lnTo>
                  <a:pt x="4696" y="8225"/>
                </a:lnTo>
                <a:lnTo>
                  <a:pt x="5013" y="8225"/>
                </a:lnTo>
                <a:lnTo>
                  <a:pt x="5013" y="8346"/>
                </a:lnTo>
                <a:lnTo>
                  <a:pt x="4842" y="8371"/>
                </a:lnTo>
                <a:lnTo>
                  <a:pt x="4696" y="8395"/>
                </a:lnTo>
                <a:lnTo>
                  <a:pt x="4526" y="8419"/>
                </a:lnTo>
                <a:lnTo>
                  <a:pt x="4477" y="8468"/>
                </a:lnTo>
                <a:lnTo>
                  <a:pt x="4453" y="8517"/>
                </a:lnTo>
                <a:lnTo>
                  <a:pt x="4477" y="8565"/>
                </a:lnTo>
                <a:lnTo>
                  <a:pt x="4526" y="8590"/>
                </a:lnTo>
                <a:lnTo>
                  <a:pt x="4745" y="8638"/>
                </a:lnTo>
                <a:lnTo>
                  <a:pt x="5013" y="8638"/>
                </a:lnTo>
                <a:lnTo>
                  <a:pt x="5013" y="8687"/>
                </a:lnTo>
                <a:lnTo>
                  <a:pt x="4891" y="8711"/>
                </a:lnTo>
                <a:lnTo>
                  <a:pt x="4672" y="8736"/>
                </a:lnTo>
                <a:lnTo>
                  <a:pt x="4575" y="8760"/>
                </a:lnTo>
                <a:lnTo>
                  <a:pt x="4477" y="8809"/>
                </a:lnTo>
                <a:lnTo>
                  <a:pt x="4453" y="8833"/>
                </a:lnTo>
                <a:lnTo>
                  <a:pt x="4477" y="8882"/>
                </a:lnTo>
                <a:lnTo>
                  <a:pt x="4550" y="8906"/>
                </a:lnTo>
                <a:lnTo>
                  <a:pt x="4648" y="8930"/>
                </a:lnTo>
                <a:lnTo>
                  <a:pt x="5013" y="8930"/>
                </a:lnTo>
                <a:lnTo>
                  <a:pt x="5013" y="9028"/>
                </a:lnTo>
                <a:lnTo>
                  <a:pt x="4794" y="9052"/>
                </a:lnTo>
                <a:lnTo>
                  <a:pt x="4623" y="9076"/>
                </a:lnTo>
                <a:lnTo>
                  <a:pt x="4550" y="9125"/>
                </a:lnTo>
                <a:lnTo>
                  <a:pt x="4550" y="9149"/>
                </a:lnTo>
                <a:lnTo>
                  <a:pt x="4550" y="9198"/>
                </a:lnTo>
                <a:lnTo>
                  <a:pt x="4599" y="9247"/>
                </a:lnTo>
                <a:lnTo>
                  <a:pt x="4696" y="9271"/>
                </a:lnTo>
                <a:lnTo>
                  <a:pt x="5037" y="9271"/>
                </a:lnTo>
                <a:lnTo>
                  <a:pt x="5061" y="9344"/>
                </a:lnTo>
                <a:lnTo>
                  <a:pt x="5013" y="9344"/>
                </a:lnTo>
                <a:lnTo>
                  <a:pt x="4794" y="9393"/>
                </a:lnTo>
                <a:lnTo>
                  <a:pt x="4623" y="9490"/>
                </a:lnTo>
                <a:lnTo>
                  <a:pt x="4599" y="9514"/>
                </a:lnTo>
                <a:lnTo>
                  <a:pt x="4623" y="9539"/>
                </a:lnTo>
                <a:lnTo>
                  <a:pt x="4818" y="9563"/>
                </a:lnTo>
                <a:lnTo>
                  <a:pt x="5037" y="9539"/>
                </a:lnTo>
                <a:lnTo>
                  <a:pt x="5110" y="9539"/>
                </a:lnTo>
                <a:lnTo>
                  <a:pt x="5134" y="9587"/>
                </a:lnTo>
                <a:lnTo>
                  <a:pt x="5037" y="9612"/>
                </a:lnTo>
                <a:lnTo>
                  <a:pt x="4940" y="9612"/>
                </a:lnTo>
                <a:lnTo>
                  <a:pt x="4794" y="9660"/>
                </a:lnTo>
                <a:lnTo>
                  <a:pt x="4745" y="9709"/>
                </a:lnTo>
                <a:lnTo>
                  <a:pt x="4696" y="9758"/>
                </a:lnTo>
                <a:lnTo>
                  <a:pt x="4696" y="9806"/>
                </a:lnTo>
                <a:lnTo>
                  <a:pt x="4721" y="9855"/>
                </a:lnTo>
                <a:lnTo>
                  <a:pt x="4794" y="9879"/>
                </a:lnTo>
                <a:lnTo>
                  <a:pt x="4964" y="9879"/>
                </a:lnTo>
                <a:lnTo>
                  <a:pt x="5086" y="9855"/>
                </a:lnTo>
                <a:lnTo>
                  <a:pt x="5207" y="9831"/>
                </a:lnTo>
                <a:lnTo>
                  <a:pt x="5256" y="9904"/>
                </a:lnTo>
                <a:lnTo>
                  <a:pt x="5134" y="9928"/>
                </a:lnTo>
                <a:lnTo>
                  <a:pt x="5013" y="9977"/>
                </a:lnTo>
                <a:lnTo>
                  <a:pt x="4915" y="10074"/>
                </a:lnTo>
                <a:lnTo>
                  <a:pt x="4915" y="10098"/>
                </a:lnTo>
                <a:lnTo>
                  <a:pt x="5037" y="10171"/>
                </a:lnTo>
                <a:lnTo>
                  <a:pt x="5159" y="10171"/>
                </a:lnTo>
                <a:lnTo>
                  <a:pt x="5329" y="10147"/>
                </a:lnTo>
                <a:lnTo>
                  <a:pt x="5402" y="10317"/>
                </a:lnTo>
                <a:lnTo>
                  <a:pt x="5329" y="10342"/>
                </a:lnTo>
                <a:lnTo>
                  <a:pt x="5207" y="10390"/>
                </a:lnTo>
                <a:lnTo>
                  <a:pt x="5086" y="10415"/>
                </a:lnTo>
                <a:lnTo>
                  <a:pt x="5086" y="10439"/>
                </a:lnTo>
                <a:lnTo>
                  <a:pt x="5207" y="10463"/>
                </a:lnTo>
                <a:lnTo>
                  <a:pt x="5305" y="10488"/>
                </a:lnTo>
                <a:lnTo>
                  <a:pt x="5475" y="10488"/>
                </a:lnTo>
                <a:lnTo>
                  <a:pt x="5524" y="10658"/>
                </a:lnTo>
                <a:lnTo>
                  <a:pt x="5378" y="10707"/>
                </a:lnTo>
                <a:lnTo>
                  <a:pt x="5232" y="10755"/>
                </a:lnTo>
                <a:lnTo>
                  <a:pt x="5207" y="10780"/>
                </a:lnTo>
                <a:lnTo>
                  <a:pt x="5232" y="10780"/>
                </a:lnTo>
                <a:lnTo>
                  <a:pt x="5353" y="10804"/>
                </a:lnTo>
                <a:lnTo>
                  <a:pt x="5548" y="10804"/>
                </a:lnTo>
                <a:lnTo>
                  <a:pt x="5572" y="10950"/>
                </a:lnTo>
                <a:lnTo>
                  <a:pt x="5524" y="10974"/>
                </a:lnTo>
                <a:lnTo>
                  <a:pt x="5402" y="10999"/>
                </a:lnTo>
                <a:lnTo>
                  <a:pt x="5280" y="11047"/>
                </a:lnTo>
                <a:lnTo>
                  <a:pt x="5280" y="11072"/>
                </a:lnTo>
                <a:lnTo>
                  <a:pt x="5280" y="11096"/>
                </a:lnTo>
                <a:lnTo>
                  <a:pt x="5451" y="11145"/>
                </a:lnTo>
                <a:lnTo>
                  <a:pt x="5621" y="11169"/>
                </a:lnTo>
                <a:lnTo>
                  <a:pt x="5645" y="11339"/>
                </a:lnTo>
                <a:lnTo>
                  <a:pt x="5548" y="11364"/>
                </a:lnTo>
                <a:lnTo>
                  <a:pt x="5426" y="11412"/>
                </a:lnTo>
                <a:lnTo>
                  <a:pt x="5426" y="11437"/>
                </a:lnTo>
                <a:lnTo>
                  <a:pt x="5451" y="11461"/>
                </a:lnTo>
                <a:lnTo>
                  <a:pt x="5548" y="11485"/>
                </a:lnTo>
                <a:lnTo>
                  <a:pt x="5670" y="11485"/>
                </a:lnTo>
                <a:lnTo>
                  <a:pt x="5694" y="11607"/>
                </a:lnTo>
                <a:lnTo>
                  <a:pt x="5548" y="11631"/>
                </a:lnTo>
                <a:lnTo>
                  <a:pt x="5426" y="11656"/>
                </a:lnTo>
                <a:lnTo>
                  <a:pt x="5378" y="11704"/>
                </a:lnTo>
                <a:lnTo>
                  <a:pt x="5353" y="11777"/>
                </a:lnTo>
                <a:lnTo>
                  <a:pt x="5378" y="11850"/>
                </a:lnTo>
                <a:lnTo>
                  <a:pt x="5402" y="11874"/>
                </a:lnTo>
                <a:lnTo>
                  <a:pt x="5426" y="11874"/>
                </a:lnTo>
                <a:lnTo>
                  <a:pt x="5548" y="11899"/>
                </a:lnTo>
                <a:lnTo>
                  <a:pt x="5718" y="11899"/>
                </a:lnTo>
                <a:lnTo>
                  <a:pt x="5718" y="12045"/>
                </a:lnTo>
                <a:lnTo>
                  <a:pt x="5548" y="12093"/>
                </a:lnTo>
                <a:lnTo>
                  <a:pt x="5402" y="12166"/>
                </a:lnTo>
                <a:lnTo>
                  <a:pt x="5402" y="12191"/>
                </a:lnTo>
                <a:lnTo>
                  <a:pt x="5548" y="12264"/>
                </a:lnTo>
                <a:lnTo>
                  <a:pt x="5645" y="12288"/>
                </a:lnTo>
                <a:lnTo>
                  <a:pt x="5718" y="12288"/>
                </a:lnTo>
                <a:lnTo>
                  <a:pt x="5718" y="12434"/>
                </a:lnTo>
                <a:lnTo>
                  <a:pt x="5597" y="12434"/>
                </a:lnTo>
                <a:lnTo>
                  <a:pt x="5451" y="12458"/>
                </a:lnTo>
                <a:lnTo>
                  <a:pt x="5378" y="12483"/>
                </a:lnTo>
                <a:lnTo>
                  <a:pt x="5305" y="12556"/>
                </a:lnTo>
                <a:lnTo>
                  <a:pt x="5280" y="12604"/>
                </a:lnTo>
                <a:lnTo>
                  <a:pt x="5280" y="12653"/>
                </a:lnTo>
                <a:lnTo>
                  <a:pt x="5305" y="12677"/>
                </a:lnTo>
                <a:lnTo>
                  <a:pt x="5353" y="12726"/>
                </a:lnTo>
                <a:lnTo>
                  <a:pt x="5499" y="12726"/>
                </a:lnTo>
                <a:lnTo>
                  <a:pt x="5645" y="12702"/>
                </a:lnTo>
                <a:lnTo>
                  <a:pt x="5743" y="12702"/>
                </a:lnTo>
                <a:lnTo>
                  <a:pt x="5718" y="13018"/>
                </a:lnTo>
                <a:lnTo>
                  <a:pt x="5621" y="13018"/>
                </a:lnTo>
                <a:lnTo>
                  <a:pt x="5451" y="13067"/>
                </a:lnTo>
                <a:lnTo>
                  <a:pt x="5305" y="13115"/>
                </a:lnTo>
                <a:lnTo>
                  <a:pt x="5280" y="13140"/>
                </a:lnTo>
                <a:lnTo>
                  <a:pt x="5280" y="13164"/>
                </a:lnTo>
                <a:lnTo>
                  <a:pt x="5305" y="13188"/>
                </a:lnTo>
                <a:lnTo>
                  <a:pt x="5670" y="13213"/>
                </a:lnTo>
                <a:lnTo>
                  <a:pt x="5718" y="13213"/>
                </a:lnTo>
                <a:lnTo>
                  <a:pt x="5718" y="13407"/>
                </a:lnTo>
                <a:lnTo>
                  <a:pt x="5597" y="13432"/>
                </a:lnTo>
                <a:lnTo>
                  <a:pt x="5475" y="13432"/>
                </a:lnTo>
                <a:lnTo>
                  <a:pt x="5378" y="13480"/>
                </a:lnTo>
                <a:lnTo>
                  <a:pt x="5305" y="13578"/>
                </a:lnTo>
                <a:lnTo>
                  <a:pt x="5305" y="13602"/>
                </a:lnTo>
                <a:lnTo>
                  <a:pt x="5329" y="13651"/>
                </a:lnTo>
                <a:lnTo>
                  <a:pt x="5451" y="13675"/>
                </a:lnTo>
                <a:lnTo>
                  <a:pt x="5572" y="13699"/>
                </a:lnTo>
                <a:lnTo>
                  <a:pt x="5718" y="13724"/>
                </a:lnTo>
                <a:lnTo>
                  <a:pt x="5718" y="13870"/>
                </a:lnTo>
                <a:lnTo>
                  <a:pt x="5621" y="13894"/>
                </a:lnTo>
                <a:lnTo>
                  <a:pt x="5353" y="13943"/>
                </a:lnTo>
                <a:lnTo>
                  <a:pt x="5305" y="13967"/>
                </a:lnTo>
                <a:lnTo>
                  <a:pt x="5280" y="14016"/>
                </a:lnTo>
                <a:lnTo>
                  <a:pt x="5305" y="14064"/>
                </a:lnTo>
                <a:lnTo>
                  <a:pt x="5329" y="14089"/>
                </a:lnTo>
                <a:lnTo>
                  <a:pt x="5402" y="14137"/>
                </a:lnTo>
                <a:lnTo>
                  <a:pt x="5499" y="14162"/>
                </a:lnTo>
                <a:lnTo>
                  <a:pt x="5718" y="14186"/>
                </a:lnTo>
                <a:lnTo>
                  <a:pt x="5694" y="14381"/>
                </a:lnTo>
                <a:lnTo>
                  <a:pt x="5524" y="14405"/>
                </a:lnTo>
                <a:lnTo>
                  <a:pt x="5378" y="14454"/>
                </a:lnTo>
                <a:lnTo>
                  <a:pt x="5305" y="14502"/>
                </a:lnTo>
                <a:lnTo>
                  <a:pt x="5232" y="14551"/>
                </a:lnTo>
                <a:lnTo>
                  <a:pt x="5232" y="14575"/>
                </a:lnTo>
                <a:lnTo>
                  <a:pt x="5256" y="14624"/>
                </a:lnTo>
                <a:lnTo>
                  <a:pt x="5402" y="14648"/>
                </a:lnTo>
                <a:lnTo>
                  <a:pt x="5694" y="14648"/>
                </a:lnTo>
                <a:lnTo>
                  <a:pt x="5694" y="14819"/>
                </a:lnTo>
                <a:lnTo>
                  <a:pt x="5475" y="14819"/>
                </a:lnTo>
                <a:lnTo>
                  <a:pt x="5402" y="14843"/>
                </a:lnTo>
                <a:lnTo>
                  <a:pt x="5329" y="14867"/>
                </a:lnTo>
                <a:lnTo>
                  <a:pt x="5305" y="14916"/>
                </a:lnTo>
                <a:lnTo>
                  <a:pt x="5280" y="14940"/>
                </a:lnTo>
                <a:lnTo>
                  <a:pt x="5280" y="14989"/>
                </a:lnTo>
                <a:lnTo>
                  <a:pt x="5305" y="15038"/>
                </a:lnTo>
                <a:lnTo>
                  <a:pt x="5378" y="15086"/>
                </a:lnTo>
                <a:lnTo>
                  <a:pt x="5475" y="15111"/>
                </a:lnTo>
                <a:lnTo>
                  <a:pt x="5572" y="15135"/>
                </a:lnTo>
                <a:lnTo>
                  <a:pt x="5670" y="15159"/>
                </a:lnTo>
                <a:lnTo>
                  <a:pt x="5670" y="15354"/>
                </a:lnTo>
                <a:lnTo>
                  <a:pt x="5548" y="15354"/>
                </a:lnTo>
                <a:lnTo>
                  <a:pt x="5451" y="15330"/>
                </a:lnTo>
                <a:lnTo>
                  <a:pt x="5353" y="15378"/>
                </a:lnTo>
                <a:lnTo>
                  <a:pt x="5329" y="15403"/>
                </a:lnTo>
                <a:lnTo>
                  <a:pt x="5305" y="15427"/>
                </a:lnTo>
                <a:lnTo>
                  <a:pt x="5329" y="15500"/>
                </a:lnTo>
                <a:lnTo>
                  <a:pt x="5378" y="15524"/>
                </a:lnTo>
                <a:lnTo>
                  <a:pt x="5426" y="15549"/>
                </a:lnTo>
                <a:lnTo>
                  <a:pt x="5524" y="15573"/>
                </a:lnTo>
                <a:lnTo>
                  <a:pt x="5645" y="15597"/>
                </a:lnTo>
                <a:lnTo>
                  <a:pt x="5645" y="15719"/>
                </a:lnTo>
                <a:lnTo>
                  <a:pt x="5305" y="15768"/>
                </a:lnTo>
                <a:lnTo>
                  <a:pt x="5280" y="15792"/>
                </a:lnTo>
                <a:lnTo>
                  <a:pt x="5280" y="15816"/>
                </a:lnTo>
                <a:lnTo>
                  <a:pt x="5280" y="15841"/>
                </a:lnTo>
                <a:lnTo>
                  <a:pt x="5305" y="15865"/>
                </a:lnTo>
                <a:lnTo>
                  <a:pt x="5621" y="15889"/>
                </a:lnTo>
                <a:lnTo>
                  <a:pt x="5621" y="16108"/>
                </a:lnTo>
                <a:lnTo>
                  <a:pt x="5524" y="16133"/>
                </a:lnTo>
                <a:lnTo>
                  <a:pt x="5378" y="16157"/>
                </a:lnTo>
                <a:lnTo>
                  <a:pt x="5305" y="16181"/>
                </a:lnTo>
                <a:lnTo>
                  <a:pt x="5256" y="16230"/>
                </a:lnTo>
                <a:lnTo>
                  <a:pt x="5232" y="16254"/>
                </a:lnTo>
                <a:lnTo>
                  <a:pt x="5256" y="16279"/>
                </a:lnTo>
                <a:lnTo>
                  <a:pt x="5305" y="16327"/>
                </a:lnTo>
                <a:lnTo>
                  <a:pt x="5353" y="16352"/>
                </a:lnTo>
                <a:lnTo>
                  <a:pt x="5475" y="16376"/>
                </a:lnTo>
                <a:lnTo>
                  <a:pt x="5597" y="16376"/>
                </a:lnTo>
                <a:lnTo>
                  <a:pt x="5572" y="16571"/>
                </a:lnTo>
                <a:lnTo>
                  <a:pt x="5572" y="16668"/>
                </a:lnTo>
                <a:lnTo>
                  <a:pt x="5280" y="16668"/>
                </a:lnTo>
                <a:lnTo>
                  <a:pt x="5207" y="16692"/>
                </a:lnTo>
                <a:lnTo>
                  <a:pt x="5159" y="16741"/>
                </a:lnTo>
                <a:lnTo>
                  <a:pt x="5159" y="16790"/>
                </a:lnTo>
                <a:lnTo>
                  <a:pt x="5207" y="16838"/>
                </a:lnTo>
                <a:lnTo>
                  <a:pt x="5256" y="16863"/>
                </a:lnTo>
                <a:lnTo>
                  <a:pt x="5402" y="16887"/>
                </a:lnTo>
                <a:lnTo>
                  <a:pt x="5548" y="16887"/>
                </a:lnTo>
                <a:lnTo>
                  <a:pt x="5524" y="17082"/>
                </a:lnTo>
                <a:lnTo>
                  <a:pt x="5426" y="17106"/>
                </a:lnTo>
                <a:lnTo>
                  <a:pt x="5280" y="17130"/>
                </a:lnTo>
                <a:lnTo>
                  <a:pt x="5207" y="17155"/>
                </a:lnTo>
                <a:lnTo>
                  <a:pt x="5134" y="17203"/>
                </a:lnTo>
                <a:lnTo>
                  <a:pt x="5134" y="17228"/>
                </a:lnTo>
                <a:lnTo>
                  <a:pt x="5134" y="17252"/>
                </a:lnTo>
                <a:lnTo>
                  <a:pt x="5207" y="17276"/>
                </a:lnTo>
                <a:lnTo>
                  <a:pt x="5280" y="17276"/>
                </a:lnTo>
                <a:lnTo>
                  <a:pt x="5426" y="17301"/>
                </a:lnTo>
                <a:lnTo>
                  <a:pt x="5499" y="17301"/>
                </a:lnTo>
                <a:lnTo>
                  <a:pt x="5475" y="17544"/>
                </a:lnTo>
                <a:lnTo>
                  <a:pt x="5378" y="17544"/>
                </a:lnTo>
                <a:lnTo>
                  <a:pt x="5256" y="17593"/>
                </a:lnTo>
                <a:lnTo>
                  <a:pt x="5183" y="17641"/>
                </a:lnTo>
                <a:lnTo>
                  <a:pt x="5183" y="17666"/>
                </a:lnTo>
                <a:lnTo>
                  <a:pt x="5183" y="17690"/>
                </a:lnTo>
                <a:lnTo>
                  <a:pt x="5207" y="17739"/>
                </a:lnTo>
                <a:lnTo>
                  <a:pt x="5256" y="17763"/>
                </a:lnTo>
                <a:lnTo>
                  <a:pt x="5378" y="17787"/>
                </a:lnTo>
                <a:lnTo>
                  <a:pt x="5451" y="17812"/>
                </a:lnTo>
                <a:lnTo>
                  <a:pt x="5426" y="17982"/>
                </a:lnTo>
                <a:lnTo>
                  <a:pt x="5329" y="17982"/>
                </a:lnTo>
                <a:lnTo>
                  <a:pt x="5086" y="18006"/>
                </a:lnTo>
                <a:lnTo>
                  <a:pt x="5037" y="18031"/>
                </a:lnTo>
                <a:lnTo>
                  <a:pt x="5013" y="18055"/>
                </a:lnTo>
                <a:lnTo>
                  <a:pt x="5013" y="18104"/>
                </a:lnTo>
                <a:lnTo>
                  <a:pt x="5061" y="18152"/>
                </a:lnTo>
                <a:lnTo>
                  <a:pt x="5159" y="18201"/>
                </a:lnTo>
                <a:lnTo>
                  <a:pt x="5280" y="18225"/>
                </a:lnTo>
                <a:lnTo>
                  <a:pt x="5402" y="18225"/>
                </a:lnTo>
                <a:lnTo>
                  <a:pt x="5402" y="18420"/>
                </a:lnTo>
                <a:lnTo>
                  <a:pt x="5353" y="18420"/>
                </a:lnTo>
                <a:lnTo>
                  <a:pt x="5207" y="18444"/>
                </a:lnTo>
                <a:lnTo>
                  <a:pt x="5134" y="18469"/>
                </a:lnTo>
                <a:lnTo>
                  <a:pt x="5086" y="18517"/>
                </a:lnTo>
                <a:lnTo>
                  <a:pt x="5061" y="18566"/>
                </a:lnTo>
                <a:lnTo>
                  <a:pt x="5086" y="18615"/>
                </a:lnTo>
                <a:lnTo>
                  <a:pt x="5134" y="18663"/>
                </a:lnTo>
                <a:lnTo>
                  <a:pt x="5183" y="18688"/>
                </a:lnTo>
                <a:lnTo>
                  <a:pt x="5329" y="18712"/>
                </a:lnTo>
                <a:lnTo>
                  <a:pt x="5378" y="18712"/>
                </a:lnTo>
                <a:lnTo>
                  <a:pt x="5353" y="18907"/>
                </a:lnTo>
                <a:lnTo>
                  <a:pt x="5280" y="18907"/>
                </a:lnTo>
                <a:lnTo>
                  <a:pt x="5183" y="18955"/>
                </a:lnTo>
                <a:lnTo>
                  <a:pt x="5159" y="18980"/>
                </a:lnTo>
                <a:lnTo>
                  <a:pt x="5159" y="19004"/>
                </a:lnTo>
                <a:lnTo>
                  <a:pt x="5159" y="19053"/>
                </a:lnTo>
                <a:lnTo>
                  <a:pt x="5183" y="19077"/>
                </a:lnTo>
                <a:lnTo>
                  <a:pt x="5256" y="19126"/>
                </a:lnTo>
                <a:lnTo>
                  <a:pt x="5353" y="19126"/>
                </a:lnTo>
                <a:lnTo>
                  <a:pt x="5353" y="19539"/>
                </a:lnTo>
                <a:lnTo>
                  <a:pt x="5353" y="19637"/>
                </a:lnTo>
                <a:lnTo>
                  <a:pt x="5402" y="19710"/>
                </a:lnTo>
                <a:lnTo>
                  <a:pt x="5475" y="19758"/>
                </a:lnTo>
                <a:lnTo>
                  <a:pt x="5548" y="19783"/>
                </a:lnTo>
                <a:lnTo>
                  <a:pt x="5572" y="19807"/>
                </a:lnTo>
                <a:lnTo>
                  <a:pt x="5718" y="19953"/>
                </a:lnTo>
                <a:lnTo>
                  <a:pt x="5840" y="20074"/>
                </a:lnTo>
                <a:lnTo>
                  <a:pt x="5986" y="20220"/>
                </a:lnTo>
                <a:lnTo>
                  <a:pt x="6132" y="20366"/>
                </a:lnTo>
                <a:lnTo>
                  <a:pt x="5961" y="20366"/>
                </a:lnTo>
                <a:lnTo>
                  <a:pt x="5816" y="20342"/>
                </a:lnTo>
                <a:lnTo>
                  <a:pt x="5670" y="20318"/>
                </a:lnTo>
                <a:lnTo>
                  <a:pt x="5524" y="20269"/>
                </a:lnTo>
                <a:lnTo>
                  <a:pt x="5378" y="20196"/>
                </a:lnTo>
                <a:lnTo>
                  <a:pt x="5232" y="20099"/>
                </a:lnTo>
                <a:lnTo>
                  <a:pt x="5086" y="20001"/>
                </a:lnTo>
                <a:lnTo>
                  <a:pt x="4940" y="19928"/>
                </a:lnTo>
                <a:lnTo>
                  <a:pt x="4818" y="19539"/>
                </a:lnTo>
                <a:lnTo>
                  <a:pt x="4721" y="19126"/>
                </a:lnTo>
                <a:lnTo>
                  <a:pt x="4672" y="18712"/>
                </a:lnTo>
                <a:lnTo>
                  <a:pt x="4623" y="18274"/>
                </a:lnTo>
                <a:lnTo>
                  <a:pt x="4575" y="17447"/>
                </a:lnTo>
                <a:lnTo>
                  <a:pt x="4526" y="16619"/>
                </a:lnTo>
                <a:lnTo>
                  <a:pt x="4477" y="15670"/>
                </a:lnTo>
                <a:lnTo>
                  <a:pt x="4429" y="14721"/>
                </a:lnTo>
                <a:lnTo>
                  <a:pt x="4404" y="14235"/>
                </a:lnTo>
                <a:lnTo>
                  <a:pt x="4380" y="13894"/>
                </a:lnTo>
                <a:lnTo>
                  <a:pt x="4331" y="13505"/>
                </a:lnTo>
                <a:lnTo>
                  <a:pt x="4258" y="13140"/>
                </a:lnTo>
                <a:lnTo>
                  <a:pt x="4161" y="12775"/>
                </a:lnTo>
                <a:lnTo>
                  <a:pt x="4112" y="12629"/>
                </a:lnTo>
                <a:lnTo>
                  <a:pt x="4039" y="12483"/>
                </a:lnTo>
                <a:lnTo>
                  <a:pt x="3966" y="12361"/>
                </a:lnTo>
                <a:lnTo>
                  <a:pt x="3893" y="12288"/>
                </a:lnTo>
                <a:lnTo>
                  <a:pt x="3820" y="12264"/>
                </a:lnTo>
                <a:lnTo>
                  <a:pt x="3577" y="12264"/>
                </a:lnTo>
                <a:lnTo>
                  <a:pt x="3504" y="12288"/>
                </a:lnTo>
                <a:lnTo>
                  <a:pt x="3407" y="12385"/>
                </a:lnTo>
                <a:lnTo>
                  <a:pt x="3334" y="12507"/>
                </a:lnTo>
                <a:lnTo>
                  <a:pt x="3309" y="12483"/>
                </a:lnTo>
                <a:lnTo>
                  <a:pt x="3188" y="12483"/>
                </a:lnTo>
                <a:lnTo>
                  <a:pt x="3066" y="12531"/>
                </a:lnTo>
                <a:lnTo>
                  <a:pt x="3042" y="12556"/>
                </a:lnTo>
                <a:lnTo>
                  <a:pt x="3042" y="12604"/>
                </a:lnTo>
                <a:lnTo>
                  <a:pt x="3066" y="12653"/>
                </a:lnTo>
                <a:lnTo>
                  <a:pt x="3115" y="12677"/>
                </a:lnTo>
                <a:lnTo>
                  <a:pt x="3236" y="12702"/>
                </a:lnTo>
                <a:lnTo>
                  <a:pt x="3261" y="12702"/>
                </a:lnTo>
                <a:lnTo>
                  <a:pt x="3212" y="12848"/>
                </a:lnTo>
                <a:lnTo>
                  <a:pt x="3042" y="12872"/>
                </a:lnTo>
                <a:lnTo>
                  <a:pt x="2871" y="12921"/>
                </a:lnTo>
                <a:lnTo>
                  <a:pt x="2871" y="12945"/>
                </a:lnTo>
                <a:lnTo>
                  <a:pt x="2871" y="12969"/>
                </a:lnTo>
                <a:lnTo>
                  <a:pt x="3017" y="13018"/>
                </a:lnTo>
                <a:lnTo>
                  <a:pt x="3163" y="13042"/>
                </a:lnTo>
                <a:lnTo>
                  <a:pt x="3139" y="13140"/>
                </a:lnTo>
                <a:lnTo>
                  <a:pt x="2969" y="13140"/>
                </a:lnTo>
                <a:lnTo>
                  <a:pt x="2847" y="13164"/>
                </a:lnTo>
                <a:lnTo>
                  <a:pt x="2725" y="13213"/>
                </a:lnTo>
                <a:lnTo>
                  <a:pt x="2701" y="13237"/>
                </a:lnTo>
                <a:lnTo>
                  <a:pt x="2701" y="13261"/>
                </a:lnTo>
                <a:lnTo>
                  <a:pt x="2701" y="13286"/>
                </a:lnTo>
                <a:lnTo>
                  <a:pt x="2725" y="13310"/>
                </a:lnTo>
                <a:lnTo>
                  <a:pt x="2847" y="13359"/>
                </a:lnTo>
                <a:lnTo>
                  <a:pt x="2969" y="13383"/>
                </a:lnTo>
                <a:lnTo>
                  <a:pt x="3090" y="13383"/>
                </a:lnTo>
                <a:lnTo>
                  <a:pt x="3066" y="13529"/>
                </a:lnTo>
                <a:lnTo>
                  <a:pt x="2847" y="13553"/>
                </a:lnTo>
                <a:lnTo>
                  <a:pt x="2750" y="13602"/>
                </a:lnTo>
                <a:lnTo>
                  <a:pt x="2652" y="13651"/>
                </a:lnTo>
                <a:lnTo>
                  <a:pt x="2628" y="13699"/>
                </a:lnTo>
                <a:lnTo>
                  <a:pt x="2652" y="13724"/>
                </a:lnTo>
                <a:lnTo>
                  <a:pt x="2847" y="13748"/>
                </a:lnTo>
                <a:lnTo>
                  <a:pt x="3042" y="13772"/>
                </a:lnTo>
                <a:lnTo>
                  <a:pt x="3042" y="13870"/>
                </a:lnTo>
                <a:lnTo>
                  <a:pt x="2920" y="13870"/>
                </a:lnTo>
                <a:lnTo>
                  <a:pt x="2774" y="13918"/>
                </a:lnTo>
                <a:lnTo>
                  <a:pt x="2701" y="13943"/>
                </a:lnTo>
                <a:lnTo>
                  <a:pt x="2628" y="13991"/>
                </a:lnTo>
                <a:lnTo>
                  <a:pt x="2628" y="14016"/>
                </a:lnTo>
                <a:lnTo>
                  <a:pt x="2701" y="14064"/>
                </a:lnTo>
                <a:lnTo>
                  <a:pt x="2798" y="14113"/>
                </a:lnTo>
                <a:lnTo>
                  <a:pt x="2896" y="14137"/>
                </a:lnTo>
                <a:lnTo>
                  <a:pt x="3017" y="14137"/>
                </a:lnTo>
                <a:lnTo>
                  <a:pt x="2993" y="14283"/>
                </a:lnTo>
                <a:lnTo>
                  <a:pt x="2871" y="14283"/>
                </a:lnTo>
                <a:lnTo>
                  <a:pt x="2725" y="14308"/>
                </a:lnTo>
                <a:lnTo>
                  <a:pt x="2677" y="14332"/>
                </a:lnTo>
                <a:lnTo>
                  <a:pt x="2604" y="14381"/>
                </a:lnTo>
                <a:lnTo>
                  <a:pt x="2604" y="14405"/>
                </a:lnTo>
                <a:lnTo>
                  <a:pt x="2579" y="14429"/>
                </a:lnTo>
                <a:lnTo>
                  <a:pt x="2604" y="14502"/>
                </a:lnTo>
                <a:lnTo>
                  <a:pt x="2677" y="14551"/>
                </a:lnTo>
                <a:lnTo>
                  <a:pt x="2725" y="14575"/>
                </a:lnTo>
                <a:lnTo>
                  <a:pt x="2871" y="14600"/>
                </a:lnTo>
                <a:lnTo>
                  <a:pt x="2969" y="14600"/>
                </a:lnTo>
                <a:lnTo>
                  <a:pt x="2969" y="14721"/>
                </a:lnTo>
                <a:lnTo>
                  <a:pt x="2969" y="14794"/>
                </a:lnTo>
                <a:lnTo>
                  <a:pt x="2774" y="14819"/>
                </a:lnTo>
                <a:lnTo>
                  <a:pt x="2628" y="14843"/>
                </a:lnTo>
                <a:lnTo>
                  <a:pt x="2555" y="14892"/>
                </a:lnTo>
                <a:lnTo>
                  <a:pt x="2506" y="14940"/>
                </a:lnTo>
                <a:lnTo>
                  <a:pt x="2482" y="14989"/>
                </a:lnTo>
                <a:lnTo>
                  <a:pt x="2506" y="15013"/>
                </a:lnTo>
                <a:lnTo>
                  <a:pt x="2579" y="15038"/>
                </a:lnTo>
                <a:lnTo>
                  <a:pt x="2652" y="15062"/>
                </a:lnTo>
                <a:lnTo>
                  <a:pt x="2823" y="15062"/>
                </a:lnTo>
                <a:lnTo>
                  <a:pt x="2944" y="15038"/>
                </a:lnTo>
                <a:lnTo>
                  <a:pt x="2944" y="15232"/>
                </a:lnTo>
                <a:lnTo>
                  <a:pt x="2871" y="15232"/>
                </a:lnTo>
                <a:lnTo>
                  <a:pt x="2677" y="15257"/>
                </a:lnTo>
                <a:lnTo>
                  <a:pt x="2506" y="15305"/>
                </a:lnTo>
                <a:lnTo>
                  <a:pt x="2506" y="15330"/>
                </a:lnTo>
                <a:lnTo>
                  <a:pt x="2506" y="15354"/>
                </a:lnTo>
                <a:lnTo>
                  <a:pt x="2701" y="15378"/>
                </a:lnTo>
                <a:lnTo>
                  <a:pt x="2920" y="15403"/>
                </a:lnTo>
                <a:lnTo>
                  <a:pt x="2920" y="15622"/>
                </a:lnTo>
                <a:lnTo>
                  <a:pt x="2798" y="15646"/>
                </a:lnTo>
                <a:lnTo>
                  <a:pt x="2652" y="15695"/>
                </a:lnTo>
                <a:lnTo>
                  <a:pt x="2506" y="15768"/>
                </a:lnTo>
                <a:lnTo>
                  <a:pt x="2506" y="15792"/>
                </a:lnTo>
                <a:lnTo>
                  <a:pt x="2506" y="15816"/>
                </a:lnTo>
                <a:lnTo>
                  <a:pt x="2798" y="15841"/>
                </a:lnTo>
                <a:lnTo>
                  <a:pt x="2896" y="15841"/>
                </a:lnTo>
                <a:lnTo>
                  <a:pt x="2896" y="15914"/>
                </a:lnTo>
                <a:lnTo>
                  <a:pt x="2750" y="15938"/>
                </a:lnTo>
                <a:lnTo>
                  <a:pt x="2604" y="15987"/>
                </a:lnTo>
                <a:lnTo>
                  <a:pt x="2482" y="16060"/>
                </a:lnTo>
                <a:lnTo>
                  <a:pt x="2433" y="16108"/>
                </a:lnTo>
                <a:lnTo>
                  <a:pt x="2433" y="16157"/>
                </a:lnTo>
                <a:lnTo>
                  <a:pt x="2433" y="16181"/>
                </a:lnTo>
                <a:lnTo>
                  <a:pt x="2506" y="16230"/>
                </a:lnTo>
                <a:lnTo>
                  <a:pt x="2579" y="16254"/>
                </a:lnTo>
                <a:lnTo>
                  <a:pt x="2725" y="16254"/>
                </a:lnTo>
                <a:lnTo>
                  <a:pt x="2896" y="16230"/>
                </a:lnTo>
                <a:lnTo>
                  <a:pt x="2871" y="16425"/>
                </a:lnTo>
                <a:lnTo>
                  <a:pt x="2628" y="16473"/>
                </a:lnTo>
                <a:lnTo>
                  <a:pt x="2506" y="16498"/>
                </a:lnTo>
                <a:lnTo>
                  <a:pt x="2409" y="16546"/>
                </a:lnTo>
                <a:lnTo>
                  <a:pt x="2409" y="16571"/>
                </a:lnTo>
                <a:lnTo>
                  <a:pt x="2409" y="16595"/>
                </a:lnTo>
                <a:lnTo>
                  <a:pt x="2506" y="16644"/>
                </a:lnTo>
                <a:lnTo>
                  <a:pt x="2628" y="16668"/>
                </a:lnTo>
                <a:lnTo>
                  <a:pt x="2871" y="16692"/>
                </a:lnTo>
                <a:lnTo>
                  <a:pt x="2847" y="16936"/>
                </a:lnTo>
                <a:lnTo>
                  <a:pt x="2701" y="16936"/>
                </a:lnTo>
                <a:lnTo>
                  <a:pt x="2555" y="16960"/>
                </a:lnTo>
                <a:lnTo>
                  <a:pt x="2458" y="16984"/>
                </a:lnTo>
                <a:lnTo>
                  <a:pt x="2409" y="17033"/>
                </a:lnTo>
                <a:lnTo>
                  <a:pt x="2385" y="17057"/>
                </a:lnTo>
                <a:lnTo>
                  <a:pt x="2433" y="17106"/>
                </a:lnTo>
                <a:lnTo>
                  <a:pt x="2482" y="17130"/>
                </a:lnTo>
                <a:lnTo>
                  <a:pt x="2604" y="17155"/>
                </a:lnTo>
                <a:lnTo>
                  <a:pt x="2847" y="17155"/>
                </a:lnTo>
                <a:lnTo>
                  <a:pt x="2823" y="17349"/>
                </a:lnTo>
                <a:lnTo>
                  <a:pt x="2701" y="17398"/>
                </a:lnTo>
                <a:lnTo>
                  <a:pt x="2604" y="17447"/>
                </a:lnTo>
                <a:lnTo>
                  <a:pt x="2506" y="17495"/>
                </a:lnTo>
                <a:lnTo>
                  <a:pt x="2458" y="17568"/>
                </a:lnTo>
                <a:lnTo>
                  <a:pt x="2433" y="17593"/>
                </a:lnTo>
                <a:lnTo>
                  <a:pt x="2458" y="17641"/>
                </a:lnTo>
                <a:lnTo>
                  <a:pt x="2458" y="17666"/>
                </a:lnTo>
                <a:lnTo>
                  <a:pt x="2506" y="17690"/>
                </a:lnTo>
                <a:lnTo>
                  <a:pt x="2652" y="17690"/>
                </a:lnTo>
                <a:lnTo>
                  <a:pt x="2823" y="17641"/>
                </a:lnTo>
                <a:lnTo>
                  <a:pt x="2798" y="17860"/>
                </a:lnTo>
                <a:lnTo>
                  <a:pt x="2628" y="17933"/>
                </a:lnTo>
                <a:lnTo>
                  <a:pt x="2506" y="17958"/>
                </a:lnTo>
                <a:lnTo>
                  <a:pt x="2482" y="17958"/>
                </a:lnTo>
                <a:lnTo>
                  <a:pt x="2458" y="17982"/>
                </a:lnTo>
                <a:lnTo>
                  <a:pt x="2458" y="18006"/>
                </a:lnTo>
                <a:lnTo>
                  <a:pt x="2482" y="18031"/>
                </a:lnTo>
                <a:lnTo>
                  <a:pt x="2628" y="18055"/>
                </a:lnTo>
                <a:lnTo>
                  <a:pt x="2798" y="18055"/>
                </a:lnTo>
                <a:lnTo>
                  <a:pt x="2774" y="18298"/>
                </a:lnTo>
                <a:lnTo>
                  <a:pt x="2725" y="18298"/>
                </a:lnTo>
                <a:lnTo>
                  <a:pt x="2628" y="18323"/>
                </a:lnTo>
                <a:lnTo>
                  <a:pt x="2506" y="18371"/>
                </a:lnTo>
                <a:lnTo>
                  <a:pt x="2482" y="18396"/>
                </a:lnTo>
                <a:lnTo>
                  <a:pt x="2482" y="18420"/>
                </a:lnTo>
                <a:lnTo>
                  <a:pt x="2482" y="18444"/>
                </a:lnTo>
                <a:lnTo>
                  <a:pt x="2506" y="18444"/>
                </a:lnTo>
                <a:lnTo>
                  <a:pt x="2604" y="18493"/>
                </a:lnTo>
                <a:lnTo>
                  <a:pt x="2725" y="18542"/>
                </a:lnTo>
                <a:lnTo>
                  <a:pt x="2750" y="18542"/>
                </a:lnTo>
                <a:lnTo>
                  <a:pt x="2725" y="18688"/>
                </a:lnTo>
                <a:lnTo>
                  <a:pt x="2628" y="18712"/>
                </a:lnTo>
                <a:lnTo>
                  <a:pt x="2506" y="18712"/>
                </a:lnTo>
                <a:lnTo>
                  <a:pt x="2458" y="18736"/>
                </a:lnTo>
                <a:lnTo>
                  <a:pt x="2409" y="18761"/>
                </a:lnTo>
                <a:lnTo>
                  <a:pt x="2385" y="18809"/>
                </a:lnTo>
                <a:lnTo>
                  <a:pt x="2385" y="18858"/>
                </a:lnTo>
                <a:lnTo>
                  <a:pt x="2433" y="18882"/>
                </a:lnTo>
                <a:lnTo>
                  <a:pt x="2482" y="18931"/>
                </a:lnTo>
                <a:lnTo>
                  <a:pt x="2604" y="18955"/>
                </a:lnTo>
                <a:lnTo>
                  <a:pt x="2701" y="18955"/>
                </a:lnTo>
                <a:lnTo>
                  <a:pt x="2677" y="19053"/>
                </a:lnTo>
                <a:lnTo>
                  <a:pt x="2604" y="19077"/>
                </a:lnTo>
                <a:lnTo>
                  <a:pt x="2555" y="19101"/>
                </a:lnTo>
                <a:lnTo>
                  <a:pt x="2433" y="19174"/>
                </a:lnTo>
                <a:lnTo>
                  <a:pt x="2433" y="19199"/>
                </a:lnTo>
                <a:lnTo>
                  <a:pt x="2433" y="19223"/>
                </a:lnTo>
                <a:lnTo>
                  <a:pt x="2531" y="19272"/>
                </a:lnTo>
                <a:lnTo>
                  <a:pt x="2628" y="19320"/>
                </a:lnTo>
                <a:lnTo>
                  <a:pt x="2604" y="19466"/>
                </a:lnTo>
                <a:lnTo>
                  <a:pt x="2458" y="19466"/>
                </a:lnTo>
                <a:lnTo>
                  <a:pt x="2360" y="19515"/>
                </a:lnTo>
                <a:lnTo>
                  <a:pt x="2336" y="19564"/>
                </a:lnTo>
                <a:lnTo>
                  <a:pt x="2360" y="19612"/>
                </a:lnTo>
                <a:lnTo>
                  <a:pt x="2385" y="19661"/>
                </a:lnTo>
                <a:lnTo>
                  <a:pt x="2433" y="19685"/>
                </a:lnTo>
                <a:lnTo>
                  <a:pt x="2531" y="19734"/>
                </a:lnTo>
                <a:lnTo>
                  <a:pt x="2458" y="19928"/>
                </a:lnTo>
                <a:lnTo>
                  <a:pt x="2312" y="20001"/>
                </a:lnTo>
                <a:lnTo>
                  <a:pt x="2166" y="20099"/>
                </a:lnTo>
                <a:lnTo>
                  <a:pt x="2020" y="20196"/>
                </a:lnTo>
                <a:lnTo>
                  <a:pt x="1874" y="20269"/>
                </a:lnTo>
                <a:lnTo>
                  <a:pt x="1728" y="20318"/>
                </a:lnTo>
                <a:lnTo>
                  <a:pt x="1582" y="20342"/>
                </a:lnTo>
                <a:lnTo>
                  <a:pt x="1436" y="20366"/>
                </a:lnTo>
                <a:lnTo>
                  <a:pt x="1265" y="20366"/>
                </a:lnTo>
                <a:lnTo>
                  <a:pt x="1411" y="20220"/>
                </a:lnTo>
                <a:lnTo>
                  <a:pt x="1557" y="20074"/>
                </a:lnTo>
                <a:lnTo>
                  <a:pt x="1679" y="19953"/>
                </a:lnTo>
                <a:lnTo>
                  <a:pt x="1825" y="19807"/>
                </a:lnTo>
                <a:lnTo>
                  <a:pt x="1849" y="19783"/>
                </a:lnTo>
                <a:lnTo>
                  <a:pt x="1922" y="19758"/>
                </a:lnTo>
                <a:lnTo>
                  <a:pt x="1995" y="19710"/>
                </a:lnTo>
                <a:lnTo>
                  <a:pt x="2020" y="19637"/>
                </a:lnTo>
                <a:lnTo>
                  <a:pt x="2044" y="19539"/>
                </a:lnTo>
                <a:lnTo>
                  <a:pt x="2020" y="18785"/>
                </a:lnTo>
                <a:lnTo>
                  <a:pt x="1971" y="18055"/>
                </a:lnTo>
                <a:lnTo>
                  <a:pt x="1825" y="16571"/>
                </a:lnTo>
                <a:lnTo>
                  <a:pt x="1752" y="15792"/>
                </a:lnTo>
                <a:lnTo>
                  <a:pt x="1703" y="15013"/>
                </a:lnTo>
                <a:lnTo>
                  <a:pt x="1679" y="13456"/>
                </a:lnTo>
                <a:lnTo>
                  <a:pt x="1655" y="12702"/>
                </a:lnTo>
                <a:lnTo>
                  <a:pt x="1679" y="11947"/>
                </a:lnTo>
                <a:lnTo>
                  <a:pt x="1703" y="11583"/>
                </a:lnTo>
                <a:lnTo>
                  <a:pt x="1752" y="11218"/>
                </a:lnTo>
                <a:lnTo>
                  <a:pt x="1825" y="10853"/>
                </a:lnTo>
                <a:lnTo>
                  <a:pt x="1922" y="10488"/>
                </a:lnTo>
                <a:lnTo>
                  <a:pt x="2044" y="10171"/>
                </a:lnTo>
                <a:lnTo>
                  <a:pt x="2166" y="9855"/>
                </a:lnTo>
                <a:lnTo>
                  <a:pt x="2287" y="9539"/>
                </a:lnTo>
                <a:lnTo>
                  <a:pt x="2360" y="9198"/>
                </a:lnTo>
                <a:lnTo>
                  <a:pt x="2385" y="8906"/>
                </a:lnTo>
                <a:lnTo>
                  <a:pt x="2385" y="8590"/>
                </a:lnTo>
                <a:lnTo>
                  <a:pt x="2385" y="8006"/>
                </a:lnTo>
                <a:lnTo>
                  <a:pt x="2458" y="7957"/>
                </a:lnTo>
                <a:lnTo>
                  <a:pt x="2482" y="7908"/>
                </a:lnTo>
                <a:lnTo>
                  <a:pt x="2506" y="7835"/>
                </a:lnTo>
                <a:lnTo>
                  <a:pt x="2506" y="7762"/>
                </a:lnTo>
                <a:lnTo>
                  <a:pt x="2506" y="7689"/>
                </a:lnTo>
                <a:lnTo>
                  <a:pt x="2458" y="7641"/>
                </a:lnTo>
                <a:lnTo>
                  <a:pt x="2385" y="7592"/>
                </a:lnTo>
                <a:lnTo>
                  <a:pt x="2312" y="7568"/>
                </a:lnTo>
                <a:lnTo>
                  <a:pt x="2214" y="7543"/>
                </a:lnTo>
                <a:lnTo>
                  <a:pt x="2141" y="7519"/>
                </a:lnTo>
                <a:lnTo>
                  <a:pt x="2093" y="7446"/>
                </a:lnTo>
                <a:lnTo>
                  <a:pt x="2044" y="7373"/>
                </a:lnTo>
                <a:lnTo>
                  <a:pt x="1947" y="7227"/>
                </a:lnTo>
                <a:lnTo>
                  <a:pt x="1898" y="7057"/>
                </a:lnTo>
                <a:lnTo>
                  <a:pt x="1874" y="6886"/>
                </a:lnTo>
                <a:lnTo>
                  <a:pt x="1874" y="6716"/>
                </a:lnTo>
                <a:lnTo>
                  <a:pt x="1898" y="6643"/>
                </a:lnTo>
                <a:lnTo>
                  <a:pt x="1971" y="6570"/>
                </a:lnTo>
                <a:lnTo>
                  <a:pt x="2093" y="6473"/>
                </a:lnTo>
                <a:lnTo>
                  <a:pt x="2117" y="6400"/>
                </a:lnTo>
                <a:lnTo>
                  <a:pt x="2117" y="6327"/>
                </a:lnTo>
                <a:lnTo>
                  <a:pt x="2093" y="6254"/>
                </a:lnTo>
                <a:lnTo>
                  <a:pt x="2020" y="6205"/>
                </a:lnTo>
                <a:lnTo>
                  <a:pt x="1947" y="6181"/>
                </a:lnTo>
                <a:lnTo>
                  <a:pt x="1849" y="6181"/>
                </a:lnTo>
                <a:lnTo>
                  <a:pt x="1801" y="6205"/>
                </a:lnTo>
                <a:lnTo>
                  <a:pt x="1728" y="6229"/>
                </a:lnTo>
                <a:lnTo>
                  <a:pt x="1630" y="6327"/>
                </a:lnTo>
                <a:lnTo>
                  <a:pt x="1557" y="6473"/>
                </a:lnTo>
                <a:lnTo>
                  <a:pt x="1484" y="6619"/>
                </a:lnTo>
                <a:lnTo>
                  <a:pt x="1460" y="6789"/>
                </a:lnTo>
                <a:lnTo>
                  <a:pt x="1460" y="6935"/>
                </a:lnTo>
                <a:lnTo>
                  <a:pt x="1460" y="7081"/>
                </a:lnTo>
                <a:lnTo>
                  <a:pt x="1533" y="7300"/>
                </a:lnTo>
                <a:lnTo>
                  <a:pt x="1630" y="7543"/>
                </a:lnTo>
                <a:lnTo>
                  <a:pt x="1606" y="7568"/>
                </a:lnTo>
                <a:lnTo>
                  <a:pt x="1533" y="7519"/>
                </a:lnTo>
                <a:lnTo>
                  <a:pt x="1411" y="7470"/>
                </a:lnTo>
                <a:lnTo>
                  <a:pt x="1363" y="7446"/>
                </a:lnTo>
                <a:lnTo>
                  <a:pt x="1290" y="7446"/>
                </a:lnTo>
                <a:lnTo>
                  <a:pt x="1265" y="7470"/>
                </a:lnTo>
                <a:lnTo>
                  <a:pt x="1241" y="7495"/>
                </a:lnTo>
                <a:lnTo>
                  <a:pt x="1241" y="7568"/>
                </a:lnTo>
                <a:lnTo>
                  <a:pt x="1290" y="7616"/>
                </a:lnTo>
                <a:lnTo>
                  <a:pt x="1363" y="7689"/>
                </a:lnTo>
                <a:lnTo>
                  <a:pt x="1460" y="7787"/>
                </a:lnTo>
                <a:lnTo>
                  <a:pt x="1436" y="7860"/>
                </a:lnTo>
                <a:lnTo>
                  <a:pt x="1314" y="7811"/>
                </a:lnTo>
                <a:lnTo>
                  <a:pt x="1192" y="7762"/>
                </a:lnTo>
                <a:lnTo>
                  <a:pt x="1071" y="7738"/>
                </a:lnTo>
                <a:lnTo>
                  <a:pt x="1022" y="7762"/>
                </a:lnTo>
                <a:lnTo>
                  <a:pt x="998" y="7811"/>
                </a:lnTo>
                <a:lnTo>
                  <a:pt x="1022" y="7835"/>
                </a:lnTo>
                <a:lnTo>
                  <a:pt x="1071" y="7908"/>
                </a:lnTo>
                <a:lnTo>
                  <a:pt x="1144" y="7981"/>
                </a:lnTo>
                <a:lnTo>
                  <a:pt x="1314" y="8103"/>
                </a:lnTo>
                <a:lnTo>
                  <a:pt x="1265" y="8249"/>
                </a:lnTo>
                <a:lnTo>
                  <a:pt x="1168" y="8225"/>
                </a:lnTo>
                <a:lnTo>
                  <a:pt x="1095" y="8200"/>
                </a:lnTo>
                <a:lnTo>
                  <a:pt x="998" y="8225"/>
                </a:lnTo>
                <a:lnTo>
                  <a:pt x="949" y="8249"/>
                </a:lnTo>
                <a:lnTo>
                  <a:pt x="949" y="8273"/>
                </a:lnTo>
                <a:lnTo>
                  <a:pt x="949" y="8322"/>
                </a:lnTo>
                <a:lnTo>
                  <a:pt x="1022" y="8371"/>
                </a:lnTo>
                <a:lnTo>
                  <a:pt x="1095" y="8419"/>
                </a:lnTo>
                <a:lnTo>
                  <a:pt x="1192" y="8444"/>
                </a:lnTo>
                <a:lnTo>
                  <a:pt x="1168" y="8468"/>
                </a:lnTo>
                <a:lnTo>
                  <a:pt x="973" y="8468"/>
                </a:lnTo>
                <a:lnTo>
                  <a:pt x="900" y="8492"/>
                </a:lnTo>
                <a:lnTo>
                  <a:pt x="852" y="8541"/>
                </a:lnTo>
                <a:lnTo>
                  <a:pt x="827" y="8565"/>
                </a:lnTo>
                <a:lnTo>
                  <a:pt x="803" y="8614"/>
                </a:lnTo>
                <a:lnTo>
                  <a:pt x="827" y="8663"/>
                </a:lnTo>
                <a:lnTo>
                  <a:pt x="852" y="8711"/>
                </a:lnTo>
                <a:lnTo>
                  <a:pt x="949" y="8760"/>
                </a:lnTo>
                <a:lnTo>
                  <a:pt x="1071" y="8784"/>
                </a:lnTo>
                <a:lnTo>
                  <a:pt x="1095" y="8784"/>
                </a:lnTo>
                <a:lnTo>
                  <a:pt x="1046" y="8979"/>
                </a:lnTo>
                <a:lnTo>
                  <a:pt x="803" y="8979"/>
                </a:lnTo>
                <a:lnTo>
                  <a:pt x="779" y="9028"/>
                </a:lnTo>
                <a:lnTo>
                  <a:pt x="779" y="9052"/>
                </a:lnTo>
                <a:lnTo>
                  <a:pt x="779" y="9101"/>
                </a:lnTo>
                <a:lnTo>
                  <a:pt x="827" y="9149"/>
                </a:lnTo>
                <a:lnTo>
                  <a:pt x="876" y="9174"/>
                </a:lnTo>
                <a:lnTo>
                  <a:pt x="973" y="9198"/>
                </a:lnTo>
                <a:lnTo>
                  <a:pt x="998" y="9222"/>
                </a:lnTo>
                <a:lnTo>
                  <a:pt x="998" y="9368"/>
                </a:lnTo>
                <a:lnTo>
                  <a:pt x="852" y="9368"/>
                </a:lnTo>
                <a:lnTo>
                  <a:pt x="803" y="9393"/>
                </a:lnTo>
                <a:lnTo>
                  <a:pt x="754" y="9417"/>
                </a:lnTo>
                <a:lnTo>
                  <a:pt x="730" y="9490"/>
                </a:lnTo>
                <a:lnTo>
                  <a:pt x="730" y="9539"/>
                </a:lnTo>
                <a:lnTo>
                  <a:pt x="730" y="9563"/>
                </a:lnTo>
                <a:lnTo>
                  <a:pt x="779" y="9612"/>
                </a:lnTo>
                <a:lnTo>
                  <a:pt x="827" y="9636"/>
                </a:lnTo>
                <a:lnTo>
                  <a:pt x="949" y="9660"/>
                </a:lnTo>
                <a:lnTo>
                  <a:pt x="949" y="9806"/>
                </a:lnTo>
                <a:lnTo>
                  <a:pt x="876" y="9806"/>
                </a:lnTo>
                <a:lnTo>
                  <a:pt x="803" y="9831"/>
                </a:lnTo>
                <a:lnTo>
                  <a:pt x="730" y="9879"/>
                </a:lnTo>
                <a:lnTo>
                  <a:pt x="681" y="9904"/>
                </a:lnTo>
                <a:lnTo>
                  <a:pt x="681" y="9952"/>
                </a:lnTo>
                <a:lnTo>
                  <a:pt x="681" y="10001"/>
                </a:lnTo>
                <a:lnTo>
                  <a:pt x="730" y="10050"/>
                </a:lnTo>
                <a:lnTo>
                  <a:pt x="827" y="10074"/>
                </a:lnTo>
                <a:lnTo>
                  <a:pt x="949" y="10074"/>
                </a:lnTo>
                <a:lnTo>
                  <a:pt x="949" y="10123"/>
                </a:lnTo>
                <a:lnTo>
                  <a:pt x="852" y="10147"/>
                </a:lnTo>
                <a:lnTo>
                  <a:pt x="803" y="10196"/>
                </a:lnTo>
                <a:lnTo>
                  <a:pt x="754" y="10244"/>
                </a:lnTo>
                <a:lnTo>
                  <a:pt x="754" y="10269"/>
                </a:lnTo>
                <a:lnTo>
                  <a:pt x="779" y="10293"/>
                </a:lnTo>
                <a:lnTo>
                  <a:pt x="876" y="10342"/>
                </a:lnTo>
                <a:lnTo>
                  <a:pt x="949" y="10342"/>
                </a:lnTo>
                <a:lnTo>
                  <a:pt x="973" y="10390"/>
                </a:lnTo>
                <a:lnTo>
                  <a:pt x="973" y="10463"/>
                </a:lnTo>
                <a:lnTo>
                  <a:pt x="925" y="10512"/>
                </a:lnTo>
                <a:lnTo>
                  <a:pt x="876" y="10585"/>
                </a:lnTo>
                <a:lnTo>
                  <a:pt x="852" y="10658"/>
                </a:lnTo>
                <a:lnTo>
                  <a:pt x="876" y="10755"/>
                </a:lnTo>
                <a:lnTo>
                  <a:pt x="925" y="10853"/>
                </a:lnTo>
                <a:lnTo>
                  <a:pt x="949" y="10999"/>
                </a:lnTo>
                <a:lnTo>
                  <a:pt x="973" y="11266"/>
                </a:lnTo>
                <a:lnTo>
                  <a:pt x="925" y="11534"/>
                </a:lnTo>
                <a:lnTo>
                  <a:pt x="876" y="11656"/>
                </a:lnTo>
                <a:lnTo>
                  <a:pt x="827" y="11753"/>
                </a:lnTo>
                <a:lnTo>
                  <a:pt x="803" y="11801"/>
                </a:lnTo>
                <a:lnTo>
                  <a:pt x="754" y="11801"/>
                </a:lnTo>
                <a:lnTo>
                  <a:pt x="657" y="11729"/>
                </a:lnTo>
                <a:lnTo>
                  <a:pt x="560" y="11656"/>
                </a:lnTo>
                <a:lnTo>
                  <a:pt x="511" y="11583"/>
                </a:lnTo>
                <a:lnTo>
                  <a:pt x="462" y="11461"/>
                </a:lnTo>
                <a:lnTo>
                  <a:pt x="462" y="11339"/>
                </a:lnTo>
                <a:lnTo>
                  <a:pt x="487" y="11096"/>
                </a:lnTo>
                <a:lnTo>
                  <a:pt x="535" y="11047"/>
                </a:lnTo>
                <a:lnTo>
                  <a:pt x="560" y="10974"/>
                </a:lnTo>
                <a:lnTo>
                  <a:pt x="584" y="10926"/>
                </a:lnTo>
                <a:lnTo>
                  <a:pt x="584" y="10828"/>
                </a:lnTo>
                <a:lnTo>
                  <a:pt x="511" y="10342"/>
                </a:lnTo>
                <a:lnTo>
                  <a:pt x="462" y="9831"/>
                </a:lnTo>
                <a:lnTo>
                  <a:pt x="462" y="9320"/>
                </a:lnTo>
                <a:lnTo>
                  <a:pt x="511" y="8809"/>
                </a:lnTo>
                <a:lnTo>
                  <a:pt x="584" y="8298"/>
                </a:lnTo>
                <a:lnTo>
                  <a:pt x="681" y="7787"/>
                </a:lnTo>
                <a:lnTo>
                  <a:pt x="803" y="7300"/>
                </a:lnTo>
                <a:lnTo>
                  <a:pt x="949" y="6813"/>
                </a:lnTo>
                <a:lnTo>
                  <a:pt x="1119" y="6400"/>
                </a:lnTo>
                <a:lnTo>
                  <a:pt x="1314" y="6010"/>
                </a:lnTo>
                <a:lnTo>
                  <a:pt x="1557" y="5621"/>
                </a:lnTo>
                <a:lnTo>
                  <a:pt x="1703" y="5451"/>
                </a:lnTo>
                <a:lnTo>
                  <a:pt x="1849" y="5280"/>
                </a:lnTo>
                <a:lnTo>
                  <a:pt x="2044" y="5134"/>
                </a:lnTo>
                <a:lnTo>
                  <a:pt x="2214" y="4988"/>
                </a:lnTo>
                <a:lnTo>
                  <a:pt x="2409" y="4891"/>
                </a:lnTo>
                <a:lnTo>
                  <a:pt x="2628" y="4794"/>
                </a:lnTo>
                <a:lnTo>
                  <a:pt x="2823" y="4745"/>
                </a:lnTo>
                <a:lnTo>
                  <a:pt x="3066" y="4696"/>
                </a:lnTo>
                <a:lnTo>
                  <a:pt x="3528" y="4623"/>
                </a:lnTo>
                <a:close/>
                <a:moveTo>
                  <a:pt x="3893" y="0"/>
                </a:moveTo>
                <a:lnTo>
                  <a:pt x="3699" y="73"/>
                </a:lnTo>
                <a:lnTo>
                  <a:pt x="3382" y="73"/>
                </a:lnTo>
                <a:lnTo>
                  <a:pt x="3212" y="122"/>
                </a:lnTo>
                <a:lnTo>
                  <a:pt x="3066" y="195"/>
                </a:lnTo>
                <a:lnTo>
                  <a:pt x="2896" y="268"/>
                </a:lnTo>
                <a:lnTo>
                  <a:pt x="2774" y="365"/>
                </a:lnTo>
                <a:lnTo>
                  <a:pt x="2628" y="487"/>
                </a:lnTo>
                <a:lnTo>
                  <a:pt x="2506" y="609"/>
                </a:lnTo>
                <a:lnTo>
                  <a:pt x="2287" y="901"/>
                </a:lnTo>
                <a:lnTo>
                  <a:pt x="2093" y="1217"/>
                </a:lnTo>
                <a:lnTo>
                  <a:pt x="1947" y="1533"/>
                </a:lnTo>
                <a:lnTo>
                  <a:pt x="1874" y="1850"/>
                </a:lnTo>
                <a:lnTo>
                  <a:pt x="1849" y="2044"/>
                </a:lnTo>
                <a:lnTo>
                  <a:pt x="1849" y="2215"/>
                </a:lnTo>
                <a:lnTo>
                  <a:pt x="1874" y="2409"/>
                </a:lnTo>
                <a:lnTo>
                  <a:pt x="1898" y="2580"/>
                </a:lnTo>
                <a:lnTo>
                  <a:pt x="1947" y="2750"/>
                </a:lnTo>
                <a:lnTo>
                  <a:pt x="2020" y="2896"/>
                </a:lnTo>
                <a:lnTo>
                  <a:pt x="2093" y="3066"/>
                </a:lnTo>
                <a:lnTo>
                  <a:pt x="2214" y="3212"/>
                </a:lnTo>
                <a:lnTo>
                  <a:pt x="2312" y="3358"/>
                </a:lnTo>
                <a:lnTo>
                  <a:pt x="2433" y="3480"/>
                </a:lnTo>
                <a:lnTo>
                  <a:pt x="2579" y="3577"/>
                </a:lnTo>
                <a:lnTo>
                  <a:pt x="2725" y="3699"/>
                </a:lnTo>
                <a:lnTo>
                  <a:pt x="2871" y="3772"/>
                </a:lnTo>
                <a:lnTo>
                  <a:pt x="3042" y="3845"/>
                </a:lnTo>
                <a:lnTo>
                  <a:pt x="3212" y="3918"/>
                </a:lnTo>
                <a:lnTo>
                  <a:pt x="3407" y="3966"/>
                </a:lnTo>
                <a:lnTo>
                  <a:pt x="3553" y="3966"/>
                </a:lnTo>
                <a:lnTo>
                  <a:pt x="3528" y="4039"/>
                </a:lnTo>
                <a:lnTo>
                  <a:pt x="3504" y="4234"/>
                </a:lnTo>
                <a:lnTo>
                  <a:pt x="3431" y="4234"/>
                </a:lnTo>
                <a:lnTo>
                  <a:pt x="3188" y="4210"/>
                </a:lnTo>
                <a:lnTo>
                  <a:pt x="2944" y="4210"/>
                </a:lnTo>
                <a:lnTo>
                  <a:pt x="2725" y="4258"/>
                </a:lnTo>
                <a:lnTo>
                  <a:pt x="2506" y="4331"/>
                </a:lnTo>
                <a:lnTo>
                  <a:pt x="2287" y="4404"/>
                </a:lnTo>
                <a:lnTo>
                  <a:pt x="2093" y="4526"/>
                </a:lnTo>
                <a:lnTo>
                  <a:pt x="1898" y="4648"/>
                </a:lnTo>
                <a:lnTo>
                  <a:pt x="1728" y="4794"/>
                </a:lnTo>
                <a:lnTo>
                  <a:pt x="1557" y="4964"/>
                </a:lnTo>
                <a:lnTo>
                  <a:pt x="1387" y="5134"/>
                </a:lnTo>
                <a:lnTo>
                  <a:pt x="1095" y="5499"/>
                </a:lnTo>
                <a:lnTo>
                  <a:pt x="852" y="5913"/>
                </a:lnTo>
                <a:lnTo>
                  <a:pt x="633" y="6327"/>
                </a:lnTo>
                <a:lnTo>
                  <a:pt x="438" y="6862"/>
                </a:lnTo>
                <a:lnTo>
                  <a:pt x="268" y="7446"/>
                </a:lnTo>
                <a:lnTo>
                  <a:pt x="122" y="8006"/>
                </a:lnTo>
                <a:lnTo>
                  <a:pt x="49" y="8614"/>
                </a:lnTo>
                <a:lnTo>
                  <a:pt x="0" y="9198"/>
                </a:lnTo>
                <a:lnTo>
                  <a:pt x="0" y="9806"/>
                </a:lnTo>
                <a:lnTo>
                  <a:pt x="49" y="10390"/>
                </a:lnTo>
                <a:lnTo>
                  <a:pt x="122" y="10974"/>
                </a:lnTo>
                <a:lnTo>
                  <a:pt x="146" y="10974"/>
                </a:lnTo>
                <a:lnTo>
                  <a:pt x="97" y="11193"/>
                </a:lnTo>
                <a:lnTo>
                  <a:pt x="73" y="11412"/>
                </a:lnTo>
                <a:lnTo>
                  <a:pt x="97" y="11631"/>
                </a:lnTo>
                <a:lnTo>
                  <a:pt x="170" y="11777"/>
                </a:lnTo>
                <a:lnTo>
                  <a:pt x="219" y="11899"/>
                </a:lnTo>
                <a:lnTo>
                  <a:pt x="316" y="11972"/>
                </a:lnTo>
                <a:lnTo>
                  <a:pt x="414" y="12069"/>
                </a:lnTo>
                <a:lnTo>
                  <a:pt x="511" y="12142"/>
                </a:lnTo>
                <a:lnTo>
                  <a:pt x="633" y="12191"/>
                </a:lnTo>
                <a:lnTo>
                  <a:pt x="754" y="12215"/>
                </a:lnTo>
                <a:lnTo>
                  <a:pt x="876" y="12215"/>
                </a:lnTo>
                <a:lnTo>
                  <a:pt x="998" y="12166"/>
                </a:lnTo>
                <a:lnTo>
                  <a:pt x="1144" y="12069"/>
                </a:lnTo>
                <a:lnTo>
                  <a:pt x="1241" y="11923"/>
                </a:lnTo>
                <a:lnTo>
                  <a:pt x="1217" y="12604"/>
                </a:lnTo>
                <a:lnTo>
                  <a:pt x="1217" y="13261"/>
                </a:lnTo>
                <a:lnTo>
                  <a:pt x="1217" y="14040"/>
                </a:lnTo>
                <a:lnTo>
                  <a:pt x="1241" y="14819"/>
                </a:lnTo>
                <a:lnTo>
                  <a:pt x="1265" y="15597"/>
                </a:lnTo>
                <a:lnTo>
                  <a:pt x="1314" y="16376"/>
                </a:lnTo>
                <a:lnTo>
                  <a:pt x="1460" y="17958"/>
                </a:lnTo>
                <a:lnTo>
                  <a:pt x="1509" y="18736"/>
                </a:lnTo>
                <a:lnTo>
                  <a:pt x="1509" y="19515"/>
                </a:lnTo>
                <a:lnTo>
                  <a:pt x="1265" y="19685"/>
                </a:lnTo>
                <a:lnTo>
                  <a:pt x="1022" y="19904"/>
                </a:lnTo>
                <a:lnTo>
                  <a:pt x="827" y="20147"/>
                </a:lnTo>
                <a:lnTo>
                  <a:pt x="730" y="20269"/>
                </a:lnTo>
                <a:lnTo>
                  <a:pt x="681" y="20415"/>
                </a:lnTo>
                <a:lnTo>
                  <a:pt x="633" y="20512"/>
                </a:lnTo>
                <a:lnTo>
                  <a:pt x="657" y="20634"/>
                </a:lnTo>
                <a:lnTo>
                  <a:pt x="706" y="20707"/>
                </a:lnTo>
                <a:lnTo>
                  <a:pt x="803" y="20756"/>
                </a:lnTo>
                <a:lnTo>
                  <a:pt x="1119" y="20829"/>
                </a:lnTo>
                <a:lnTo>
                  <a:pt x="1411" y="20829"/>
                </a:lnTo>
                <a:lnTo>
                  <a:pt x="1703" y="20804"/>
                </a:lnTo>
                <a:lnTo>
                  <a:pt x="1995" y="20731"/>
                </a:lnTo>
                <a:lnTo>
                  <a:pt x="2214" y="20634"/>
                </a:lnTo>
                <a:lnTo>
                  <a:pt x="2458" y="20512"/>
                </a:lnTo>
                <a:lnTo>
                  <a:pt x="2555" y="20439"/>
                </a:lnTo>
                <a:lnTo>
                  <a:pt x="2652" y="20366"/>
                </a:lnTo>
                <a:lnTo>
                  <a:pt x="2750" y="20269"/>
                </a:lnTo>
                <a:lnTo>
                  <a:pt x="2798" y="20172"/>
                </a:lnTo>
                <a:lnTo>
                  <a:pt x="2847" y="20123"/>
                </a:lnTo>
                <a:lnTo>
                  <a:pt x="2871" y="20074"/>
                </a:lnTo>
                <a:lnTo>
                  <a:pt x="2969" y="19783"/>
                </a:lnTo>
                <a:lnTo>
                  <a:pt x="3042" y="19466"/>
                </a:lnTo>
                <a:lnTo>
                  <a:pt x="3090" y="19150"/>
                </a:lnTo>
                <a:lnTo>
                  <a:pt x="3139" y="18809"/>
                </a:lnTo>
                <a:lnTo>
                  <a:pt x="3188" y="18152"/>
                </a:lnTo>
                <a:lnTo>
                  <a:pt x="3236" y="17520"/>
                </a:lnTo>
                <a:lnTo>
                  <a:pt x="3285" y="16425"/>
                </a:lnTo>
                <a:lnTo>
                  <a:pt x="3334" y="15330"/>
                </a:lnTo>
                <a:lnTo>
                  <a:pt x="3407" y="14502"/>
                </a:lnTo>
                <a:lnTo>
                  <a:pt x="3480" y="13651"/>
                </a:lnTo>
                <a:lnTo>
                  <a:pt x="3528" y="13164"/>
                </a:lnTo>
                <a:lnTo>
                  <a:pt x="3601" y="12872"/>
                </a:lnTo>
                <a:lnTo>
                  <a:pt x="3650" y="12750"/>
                </a:lnTo>
                <a:lnTo>
                  <a:pt x="3699" y="12629"/>
                </a:lnTo>
                <a:lnTo>
                  <a:pt x="3747" y="12750"/>
                </a:lnTo>
                <a:lnTo>
                  <a:pt x="3796" y="12872"/>
                </a:lnTo>
                <a:lnTo>
                  <a:pt x="3845" y="13164"/>
                </a:lnTo>
                <a:lnTo>
                  <a:pt x="3918" y="13651"/>
                </a:lnTo>
                <a:lnTo>
                  <a:pt x="3991" y="14502"/>
                </a:lnTo>
                <a:lnTo>
                  <a:pt x="4064" y="15330"/>
                </a:lnTo>
                <a:lnTo>
                  <a:pt x="4112" y="16425"/>
                </a:lnTo>
                <a:lnTo>
                  <a:pt x="4161" y="17520"/>
                </a:lnTo>
                <a:lnTo>
                  <a:pt x="4210" y="18152"/>
                </a:lnTo>
                <a:lnTo>
                  <a:pt x="4258" y="18809"/>
                </a:lnTo>
                <a:lnTo>
                  <a:pt x="4307" y="19150"/>
                </a:lnTo>
                <a:lnTo>
                  <a:pt x="4356" y="19466"/>
                </a:lnTo>
                <a:lnTo>
                  <a:pt x="4429" y="19783"/>
                </a:lnTo>
                <a:lnTo>
                  <a:pt x="4526" y="20074"/>
                </a:lnTo>
                <a:lnTo>
                  <a:pt x="4550" y="20123"/>
                </a:lnTo>
                <a:lnTo>
                  <a:pt x="4599" y="20172"/>
                </a:lnTo>
                <a:lnTo>
                  <a:pt x="4648" y="20269"/>
                </a:lnTo>
                <a:lnTo>
                  <a:pt x="4745" y="20366"/>
                </a:lnTo>
                <a:lnTo>
                  <a:pt x="4842" y="20439"/>
                </a:lnTo>
                <a:lnTo>
                  <a:pt x="4940" y="20512"/>
                </a:lnTo>
                <a:lnTo>
                  <a:pt x="5183" y="20634"/>
                </a:lnTo>
                <a:lnTo>
                  <a:pt x="5402" y="20731"/>
                </a:lnTo>
                <a:lnTo>
                  <a:pt x="5694" y="20804"/>
                </a:lnTo>
                <a:lnTo>
                  <a:pt x="5986" y="20829"/>
                </a:lnTo>
                <a:lnTo>
                  <a:pt x="6278" y="20829"/>
                </a:lnTo>
                <a:lnTo>
                  <a:pt x="6594" y="20756"/>
                </a:lnTo>
                <a:lnTo>
                  <a:pt x="6691" y="20707"/>
                </a:lnTo>
                <a:lnTo>
                  <a:pt x="6740" y="20634"/>
                </a:lnTo>
                <a:lnTo>
                  <a:pt x="6740" y="20512"/>
                </a:lnTo>
                <a:lnTo>
                  <a:pt x="6716" y="20415"/>
                </a:lnTo>
                <a:lnTo>
                  <a:pt x="6667" y="20269"/>
                </a:lnTo>
                <a:lnTo>
                  <a:pt x="6570" y="20147"/>
                </a:lnTo>
                <a:lnTo>
                  <a:pt x="6375" y="19904"/>
                </a:lnTo>
                <a:lnTo>
                  <a:pt x="6132" y="19685"/>
                </a:lnTo>
                <a:lnTo>
                  <a:pt x="5864" y="19515"/>
                </a:lnTo>
                <a:lnTo>
                  <a:pt x="5889" y="18736"/>
                </a:lnTo>
                <a:lnTo>
                  <a:pt x="5937" y="17958"/>
                </a:lnTo>
                <a:lnTo>
                  <a:pt x="6059" y="16376"/>
                </a:lnTo>
                <a:lnTo>
                  <a:pt x="6132" y="15597"/>
                </a:lnTo>
                <a:lnTo>
                  <a:pt x="6156" y="14819"/>
                </a:lnTo>
                <a:lnTo>
                  <a:pt x="6180" y="14040"/>
                </a:lnTo>
                <a:lnTo>
                  <a:pt x="6180" y="13261"/>
                </a:lnTo>
                <a:lnTo>
                  <a:pt x="6180" y="12604"/>
                </a:lnTo>
                <a:lnTo>
                  <a:pt x="6156" y="11923"/>
                </a:lnTo>
                <a:lnTo>
                  <a:pt x="6253" y="12069"/>
                </a:lnTo>
                <a:lnTo>
                  <a:pt x="6399" y="12166"/>
                </a:lnTo>
                <a:lnTo>
                  <a:pt x="6521" y="12215"/>
                </a:lnTo>
                <a:lnTo>
                  <a:pt x="6643" y="12215"/>
                </a:lnTo>
                <a:lnTo>
                  <a:pt x="6764" y="12191"/>
                </a:lnTo>
                <a:lnTo>
                  <a:pt x="6886" y="12142"/>
                </a:lnTo>
                <a:lnTo>
                  <a:pt x="6983" y="12069"/>
                </a:lnTo>
                <a:lnTo>
                  <a:pt x="7081" y="11972"/>
                </a:lnTo>
                <a:lnTo>
                  <a:pt x="7178" y="11899"/>
                </a:lnTo>
                <a:lnTo>
                  <a:pt x="7227" y="11777"/>
                </a:lnTo>
                <a:lnTo>
                  <a:pt x="7300" y="11631"/>
                </a:lnTo>
                <a:lnTo>
                  <a:pt x="7324" y="11412"/>
                </a:lnTo>
                <a:lnTo>
                  <a:pt x="7300" y="11193"/>
                </a:lnTo>
                <a:lnTo>
                  <a:pt x="7251" y="10974"/>
                </a:lnTo>
                <a:lnTo>
                  <a:pt x="7275" y="10974"/>
                </a:lnTo>
                <a:lnTo>
                  <a:pt x="7348" y="10390"/>
                </a:lnTo>
                <a:lnTo>
                  <a:pt x="7397" y="9806"/>
                </a:lnTo>
                <a:lnTo>
                  <a:pt x="7397" y="9198"/>
                </a:lnTo>
                <a:lnTo>
                  <a:pt x="7348" y="8614"/>
                </a:lnTo>
                <a:lnTo>
                  <a:pt x="7251" y="8006"/>
                </a:lnTo>
                <a:lnTo>
                  <a:pt x="7129" y="7446"/>
                </a:lnTo>
                <a:lnTo>
                  <a:pt x="6959" y="6862"/>
                </a:lnTo>
                <a:lnTo>
                  <a:pt x="6764" y="6327"/>
                </a:lnTo>
                <a:lnTo>
                  <a:pt x="6545" y="5913"/>
                </a:lnTo>
                <a:lnTo>
                  <a:pt x="6302" y="5499"/>
                </a:lnTo>
                <a:lnTo>
                  <a:pt x="6010" y="5134"/>
                </a:lnTo>
                <a:lnTo>
                  <a:pt x="5840" y="4964"/>
                </a:lnTo>
                <a:lnTo>
                  <a:pt x="5670" y="4794"/>
                </a:lnTo>
                <a:lnTo>
                  <a:pt x="5499" y="4648"/>
                </a:lnTo>
                <a:lnTo>
                  <a:pt x="5305" y="4526"/>
                </a:lnTo>
                <a:lnTo>
                  <a:pt x="5110" y="4404"/>
                </a:lnTo>
                <a:lnTo>
                  <a:pt x="4891" y="4331"/>
                </a:lnTo>
                <a:lnTo>
                  <a:pt x="4672" y="4258"/>
                </a:lnTo>
                <a:lnTo>
                  <a:pt x="4453" y="4210"/>
                </a:lnTo>
                <a:lnTo>
                  <a:pt x="4210" y="4210"/>
                </a:lnTo>
                <a:lnTo>
                  <a:pt x="3966" y="4234"/>
                </a:lnTo>
                <a:lnTo>
                  <a:pt x="3966" y="4210"/>
                </a:lnTo>
                <a:lnTo>
                  <a:pt x="3966" y="4185"/>
                </a:lnTo>
                <a:lnTo>
                  <a:pt x="3966" y="4137"/>
                </a:lnTo>
                <a:lnTo>
                  <a:pt x="3942" y="4039"/>
                </a:lnTo>
                <a:lnTo>
                  <a:pt x="3918" y="3966"/>
                </a:lnTo>
                <a:lnTo>
                  <a:pt x="4064" y="3942"/>
                </a:lnTo>
                <a:lnTo>
                  <a:pt x="4210" y="3893"/>
                </a:lnTo>
                <a:lnTo>
                  <a:pt x="4356" y="3845"/>
                </a:lnTo>
                <a:lnTo>
                  <a:pt x="4477" y="3772"/>
                </a:lnTo>
                <a:lnTo>
                  <a:pt x="4721" y="3602"/>
                </a:lnTo>
                <a:lnTo>
                  <a:pt x="4940" y="3383"/>
                </a:lnTo>
                <a:lnTo>
                  <a:pt x="5110" y="3115"/>
                </a:lnTo>
                <a:lnTo>
                  <a:pt x="5232" y="2847"/>
                </a:lnTo>
                <a:lnTo>
                  <a:pt x="5353" y="2531"/>
                </a:lnTo>
                <a:lnTo>
                  <a:pt x="5402" y="2215"/>
                </a:lnTo>
                <a:lnTo>
                  <a:pt x="5426" y="2069"/>
                </a:lnTo>
                <a:lnTo>
                  <a:pt x="5402" y="1898"/>
                </a:lnTo>
                <a:lnTo>
                  <a:pt x="5378" y="1704"/>
                </a:lnTo>
                <a:lnTo>
                  <a:pt x="5329" y="1485"/>
                </a:lnTo>
                <a:lnTo>
                  <a:pt x="5280" y="1290"/>
                </a:lnTo>
                <a:lnTo>
                  <a:pt x="5183" y="1095"/>
                </a:lnTo>
                <a:lnTo>
                  <a:pt x="5086" y="876"/>
                </a:lnTo>
                <a:lnTo>
                  <a:pt x="4988" y="682"/>
                </a:lnTo>
                <a:lnTo>
                  <a:pt x="4867" y="511"/>
                </a:lnTo>
                <a:lnTo>
                  <a:pt x="4721" y="365"/>
                </a:lnTo>
                <a:lnTo>
                  <a:pt x="4575" y="219"/>
                </a:lnTo>
                <a:lnTo>
                  <a:pt x="4429" y="122"/>
                </a:lnTo>
                <a:lnTo>
                  <a:pt x="4258" y="49"/>
                </a:lnTo>
                <a:lnTo>
                  <a:pt x="408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64;p47">
            <a:extLst>
              <a:ext uri="{FF2B5EF4-FFF2-40B4-BE49-F238E27FC236}">
                <a16:creationId xmlns:a16="http://schemas.microsoft.com/office/drawing/2014/main" id="{C9910CF4-C98D-4224-A9B7-1D1F93D3E145}"/>
              </a:ext>
            </a:extLst>
          </p:cNvPr>
          <p:cNvSpPr/>
          <p:nvPr/>
        </p:nvSpPr>
        <p:spPr>
          <a:xfrm>
            <a:off x="4471250" y="423364"/>
            <a:ext cx="104695" cy="88439"/>
          </a:xfrm>
          <a:custGeom>
            <a:avLst/>
            <a:gdLst/>
            <a:ahLst/>
            <a:cxnLst/>
            <a:rect l="l" t="t" r="r" b="b"/>
            <a:pathLst>
              <a:path w="17228" h="15233" extrusionOk="0">
                <a:moveTo>
                  <a:pt x="3918" y="535"/>
                </a:moveTo>
                <a:lnTo>
                  <a:pt x="4380" y="584"/>
                </a:lnTo>
                <a:lnTo>
                  <a:pt x="4842" y="657"/>
                </a:lnTo>
                <a:lnTo>
                  <a:pt x="5280" y="779"/>
                </a:lnTo>
                <a:lnTo>
                  <a:pt x="5767" y="973"/>
                </a:lnTo>
                <a:lnTo>
                  <a:pt x="6253" y="1192"/>
                </a:lnTo>
                <a:lnTo>
                  <a:pt x="6716" y="1436"/>
                </a:lnTo>
                <a:lnTo>
                  <a:pt x="7154" y="1728"/>
                </a:lnTo>
                <a:lnTo>
                  <a:pt x="7446" y="1898"/>
                </a:lnTo>
                <a:lnTo>
                  <a:pt x="7762" y="2117"/>
                </a:lnTo>
                <a:lnTo>
                  <a:pt x="7908" y="2239"/>
                </a:lnTo>
                <a:lnTo>
                  <a:pt x="8054" y="2385"/>
                </a:lnTo>
                <a:lnTo>
                  <a:pt x="8200" y="2531"/>
                </a:lnTo>
                <a:lnTo>
                  <a:pt x="8297" y="2677"/>
                </a:lnTo>
                <a:lnTo>
                  <a:pt x="8297" y="2774"/>
                </a:lnTo>
                <a:lnTo>
                  <a:pt x="8297" y="2847"/>
                </a:lnTo>
                <a:lnTo>
                  <a:pt x="8346" y="2920"/>
                </a:lnTo>
                <a:lnTo>
                  <a:pt x="8395" y="2993"/>
                </a:lnTo>
                <a:lnTo>
                  <a:pt x="8395" y="3115"/>
                </a:lnTo>
                <a:lnTo>
                  <a:pt x="8419" y="3188"/>
                </a:lnTo>
                <a:lnTo>
                  <a:pt x="8468" y="3212"/>
                </a:lnTo>
                <a:lnTo>
                  <a:pt x="8541" y="3212"/>
                </a:lnTo>
                <a:lnTo>
                  <a:pt x="8589" y="3188"/>
                </a:lnTo>
                <a:lnTo>
                  <a:pt x="8711" y="3066"/>
                </a:lnTo>
                <a:lnTo>
                  <a:pt x="8784" y="2920"/>
                </a:lnTo>
                <a:lnTo>
                  <a:pt x="8833" y="2774"/>
                </a:lnTo>
                <a:lnTo>
                  <a:pt x="8808" y="2628"/>
                </a:lnTo>
                <a:lnTo>
                  <a:pt x="8930" y="2482"/>
                </a:lnTo>
                <a:lnTo>
                  <a:pt x="9076" y="2360"/>
                </a:lnTo>
                <a:lnTo>
                  <a:pt x="9441" y="2093"/>
                </a:lnTo>
                <a:lnTo>
                  <a:pt x="10001" y="1728"/>
                </a:lnTo>
                <a:lnTo>
                  <a:pt x="10439" y="1460"/>
                </a:lnTo>
                <a:lnTo>
                  <a:pt x="10925" y="1192"/>
                </a:lnTo>
                <a:lnTo>
                  <a:pt x="11412" y="949"/>
                </a:lnTo>
                <a:lnTo>
                  <a:pt x="11899" y="754"/>
                </a:lnTo>
                <a:lnTo>
                  <a:pt x="12045" y="681"/>
                </a:lnTo>
                <a:lnTo>
                  <a:pt x="12215" y="657"/>
                </a:lnTo>
                <a:lnTo>
                  <a:pt x="12580" y="608"/>
                </a:lnTo>
                <a:lnTo>
                  <a:pt x="12945" y="633"/>
                </a:lnTo>
                <a:lnTo>
                  <a:pt x="13286" y="633"/>
                </a:lnTo>
                <a:lnTo>
                  <a:pt x="13626" y="657"/>
                </a:lnTo>
                <a:lnTo>
                  <a:pt x="13967" y="730"/>
                </a:lnTo>
                <a:lnTo>
                  <a:pt x="14283" y="803"/>
                </a:lnTo>
                <a:lnTo>
                  <a:pt x="14599" y="925"/>
                </a:lnTo>
                <a:lnTo>
                  <a:pt x="14551" y="998"/>
                </a:lnTo>
                <a:lnTo>
                  <a:pt x="14526" y="1095"/>
                </a:lnTo>
                <a:lnTo>
                  <a:pt x="14551" y="1144"/>
                </a:lnTo>
                <a:lnTo>
                  <a:pt x="14575" y="1192"/>
                </a:lnTo>
                <a:lnTo>
                  <a:pt x="14624" y="1217"/>
                </a:lnTo>
                <a:lnTo>
                  <a:pt x="14672" y="1217"/>
                </a:lnTo>
                <a:lnTo>
                  <a:pt x="14770" y="1168"/>
                </a:lnTo>
                <a:lnTo>
                  <a:pt x="14867" y="1119"/>
                </a:lnTo>
                <a:lnTo>
                  <a:pt x="14964" y="1095"/>
                </a:lnTo>
                <a:lnTo>
                  <a:pt x="15135" y="1192"/>
                </a:lnTo>
                <a:lnTo>
                  <a:pt x="15062" y="1265"/>
                </a:lnTo>
                <a:lnTo>
                  <a:pt x="15013" y="1338"/>
                </a:lnTo>
                <a:lnTo>
                  <a:pt x="15013" y="1436"/>
                </a:lnTo>
                <a:lnTo>
                  <a:pt x="15037" y="1509"/>
                </a:lnTo>
                <a:lnTo>
                  <a:pt x="15110" y="1533"/>
                </a:lnTo>
                <a:lnTo>
                  <a:pt x="15208" y="1533"/>
                </a:lnTo>
                <a:lnTo>
                  <a:pt x="15427" y="1411"/>
                </a:lnTo>
                <a:lnTo>
                  <a:pt x="15573" y="1509"/>
                </a:lnTo>
                <a:lnTo>
                  <a:pt x="15451" y="1679"/>
                </a:lnTo>
                <a:lnTo>
                  <a:pt x="15378" y="1849"/>
                </a:lnTo>
                <a:lnTo>
                  <a:pt x="15378" y="1995"/>
                </a:lnTo>
                <a:lnTo>
                  <a:pt x="15378" y="2044"/>
                </a:lnTo>
                <a:lnTo>
                  <a:pt x="15427" y="2068"/>
                </a:lnTo>
                <a:lnTo>
                  <a:pt x="15524" y="2068"/>
                </a:lnTo>
                <a:lnTo>
                  <a:pt x="15597" y="2020"/>
                </a:lnTo>
                <a:lnTo>
                  <a:pt x="15743" y="1898"/>
                </a:lnTo>
                <a:lnTo>
                  <a:pt x="15840" y="1801"/>
                </a:lnTo>
                <a:lnTo>
                  <a:pt x="15986" y="1971"/>
                </a:lnTo>
                <a:lnTo>
                  <a:pt x="15865" y="2093"/>
                </a:lnTo>
                <a:lnTo>
                  <a:pt x="15767" y="2239"/>
                </a:lnTo>
                <a:lnTo>
                  <a:pt x="15694" y="2385"/>
                </a:lnTo>
                <a:lnTo>
                  <a:pt x="15670" y="2458"/>
                </a:lnTo>
                <a:lnTo>
                  <a:pt x="15670" y="2531"/>
                </a:lnTo>
                <a:lnTo>
                  <a:pt x="15719" y="2506"/>
                </a:lnTo>
                <a:lnTo>
                  <a:pt x="15792" y="2482"/>
                </a:lnTo>
                <a:lnTo>
                  <a:pt x="15889" y="2433"/>
                </a:lnTo>
                <a:lnTo>
                  <a:pt x="15986" y="2360"/>
                </a:lnTo>
                <a:lnTo>
                  <a:pt x="16157" y="2239"/>
                </a:lnTo>
                <a:lnTo>
                  <a:pt x="16327" y="2579"/>
                </a:lnTo>
                <a:lnTo>
                  <a:pt x="16157" y="2701"/>
                </a:lnTo>
                <a:lnTo>
                  <a:pt x="15913" y="2944"/>
                </a:lnTo>
                <a:lnTo>
                  <a:pt x="15792" y="3066"/>
                </a:lnTo>
                <a:lnTo>
                  <a:pt x="15694" y="3212"/>
                </a:lnTo>
                <a:lnTo>
                  <a:pt x="15694" y="3261"/>
                </a:lnTo>
                <a:lnTo>
                  <a:pt x="15694" y="3309"/>
                </a:lnTo>
                <a:lnTo>
                  <a:pt x="15743" y="3334"/>
                </a:lnTo>
                <a:lnTo>
                  <a:pt x="15792" y="3334"/>
                </a:lnTo>
                <a:lnTo>
                  <a:pt x="15938" y="3285"/>
                </a:lnTo>
                <a:lnTo>
                  <a:pt x="16059" y="3212"/>
                </a:lnTo>
                <a:lnTo>
                  <a:pt x="16327" y="3017"/>
                </a:lnTo>
                <a:lnTo>
                  <a:pt x="16449" y="2944"/>
                </a:lnTo>
                <a:lnTo>
                  <a:pt x="16570" y="3431"/>
                </a:lnTo>
                <a:lnTo>
                  <a:pt x="16497" y="3480"/>
                </a:lnTo>
                <a:lnTo>
                  <a:pt x="16400" y="3553"/>
                </a:lnTo>
                <a:lnTo>
                  <a:pt x="16303" y="3650"/>
                </a:lnTo>
                <a:lnTo>
                  <a:pt x="16181" y="3747"/>
                </a:lnTo>
                <a:lnTo>
                  <a:pt x="15962" y="3893"/>
                </a:lnTo>
                <a:lnTo>
                  <a:pt x="15889" y="3991"/>
                </a:lnTo>
                <a:lnTo>
                  <a:pt x="15816" y="4112"/>
                </a:lnTo>
                <a:lnTo>
                  <a:pt x="15792" y="4137"/>
                </a:lnTo>
                <a:lnTo>
                  <a:pt x="15816" y="4185"/>
                </a:lnTo>
                <a:lnTo>
                  <a:pt x="15865" y="4210"/>
                </a:lnTo>
                <a:lnTo>
                  <a:pt x="15889" y="4185"/>
                </a:lnTo>
                <a:lnTo>
                  <a:pt x="16254" y="4064"/>
                </a:lnTo>
                <a:lnTo>
                  <a:pt x="16449" y="3966"/>
                </a:lnTo>
                <a:lnTo>
                  <a:pt x="16643" y="3869"/>
                </a:lnTo>
                <a:lnTo>
                  <a:pt x="16643" y="4039"/>
                </a:lnTo>
                <a:lnTo>
                  <a:pt x="16668" y="4185"/>
                </a:lnTo>
                <a:lnTo>
                  <a:pt x="16546" y="4234"/>
                </a:lnTo>
                <a:lnTo>
                  <a:pt x="16424" y="4283"/>
                </a:lnTo>
                <a:lnTo>
                  <a:pt x="16205" y="4404"/>
                </a:lnTo>
                <a:lnTo>
                  <a:pt x="15962" y="4575"/>
                </a:lnTo>
                <a:lnTo>
                  <a:pt x="15840" y="4672"/>
                </a:lnTo>
                <a:lnTo>
                  <a:pt x="15719" y="4769"/>
                </a:lnTo>
                <a:lnTo>
                  <a:pt x="15719" y="4842"/>
                </a:lnTo>
                <a:lnTo>
                  <a:pt x="15743" y="4867"/>
                </a:lnTo>
                <a:lnTo>
                  <a:pt x="15767" y="4867"/>
                </a:lnTo>
                <a:lnTo>
                  <a:pt x="16059" y="4818"/>
                </a:lnTo>
                <a:lnTo>
                  <a:pt x="16351" y="4721"/>
                </a:lnTo>
                <a:lnTo>
                  <a:pt x="16692" y="4623"/>
                </a:lnTo>
                <a:lnTo>
                  <a:pt x="16668" y="4940"/>
                </a:lnTo>
                <a:lnTo>
                  <a:pt x="16668" y="5256"/>
                </a:lnTo>
                <a:lnTo>
                  <a:pt x="16449" y="5280"/>
                </a:lnTo>
                <a:lnTo>
                  <a:pt x="16230" y="5329"/>
                </a:lnTo>
                <a:lnTo>
                  <a:pt x="16059" y="5378"/>
                </a:lnTo>
                <a:lnTo>
                  <a:pt x="15889" y="5426"/>
                </a:lnTo>
                <a:lnTo>
                  <a:pt x="15548" y="5572"/>
                </a:lnTo>
                <a:lnTo>
                  <a:pt x="15548" y="5597"/>
                </a:lnTo>
                <a:lnTo>
                  <a:pt x="15573" y="5621"/>
                </a:lnTo>
                <a:lnTo>
                  <a:pt x="15816" y="5645"/>
                </a:lnTo>
                <a:lnTo>
                  <a:pt x="16084" y="5670"/>
                </a:lnTo>
                <a:lnTo>
                  <a:pt x="16351" y="5694"/>
                </a:lnTo>
                <a:lnTo>
                  <a:pt x="16619" y="5694"/>
                </a:lnTo>
                <a:lnTo>
                  <a:pt x="16546" y="6010"/>
                </a:lnTo>
                <a:lnTo>
                  <a:pt x="16473" y="6327"/>
                </a:lnTo>
                <a:lnTo>
                  <a:pt x="16351" y="6278"/>
                </a:lnTo>
                <a:lnTo>
                  <a:pt x="16205" y="6229"/>
                </a:lnTo>
                <a:lnTo>
                  <a:pt x="15938" y="6181"/>
                </a:lnTo>
                <a:lnTo>
                  <a:pt x="15670" y="6156"/>
                </a:lnTo>
                <a:lnTo>
                  <a:pt x="15402" y="6156"/>
                </a:lnTo>
                <a:lnTo>
                  <a:pt x="15354" y="6205"/>
                </a:lnTo>
                <a:lnTo>
                  <a:pt x="15354" y="6254"/>
                </a:lnTo>
                <a:lnTo>
                  <a:pt x="15378" y="6327"/>
                </a:lnTo>
                <a:lnTo>
                  <a:pt x="15427" y="6375"/>
                </a:lnTo>
                <a:lnTo>
                  <a:pt x="15500" y="6424"/>
                </a:lnTo>
                <a:lnTo>
                  <a:pt x="15573" y="6472"/>
                </a:lnTo>
                <a:lnTo>
                  <a:pt x="15743" y="6521"/>
                </a:lnTo>
                <a:lnTo>
                  <a:pt x="15889" y="6545"/>
                </a:lnTo>
                <a:lnTo>
                  <a:pt x="16108" y="6618"/>
                </a:lnTo>
                <a:lnTo>
                  <a:pt x="16351" y="6691"/>
                </a:lnTo>
                <a:lnTo>
                  <a:pt x="16376" y="6716"/>
                </a:lnTo>
                <a:lnTo>
                  <a:pt x="16254" y="7032"/>
                </a:lnTo>
                <a:lnTo>
                  <a:pt x="16084" y="7008"/>
                </a:lnTo>
                <a:lnTo>
                  <a:pt x="15889" y="6959"/>
                </a:lnTo>
                <a:lnTo>
                  <a:pt x="15524" y="6862"/>
                </a:lnTo>
                <a:lnTo>
                  <a:pt x="15329" y="6837"/>
                </a:lnTo>
                <a:lnTo>
                  <a:pt x="15159" y="6837"/>
                </a:lnTo>
                <a:lnTo>
                  <a:pt x="14964" y="6862"/>
                </a:lnTo>
                <a:lnTo>
                  <a:pt x="14794" y="6935"/>
                </a:lnTo>
                <a:lnTo>
                  <a:pt x="14770" y="6983"/>
                </a:lnTo>
                <a:lnTo>
                  <a:pt x="14770" y="7008"/>
                </a:lnTo>
                <a:lnTo>
                  <a:pt x="14770" y="7056"/>
                </a:lnTo>
                <a:lnTo>
                  <a:pt x="14818" y="7081"/>
                </a:lnTo>
                <a:lnTo>
                  <a:pt x="15135" y="7178"/>
                </a:lnTo>
                <a:lnTo>
                  <a:pt x="15451" y="7300"/>
                </a:lnTo>
                <a:lnTo>
                  <a:pt x="15767" y="7397"/>
                </a:lnTo>
                <a:lnTo>
                  <a:pt x="16084" y="7470"/>
                </a:lnTo>
                <a:lnTo>
                  <a:pt x="15889" y="7884"/>
                </a:lnTo>
                <a:lnTo>
                  <a:pt x="15719" y="7786"/>
                </a:lnTo>
                <a:lnTo>
                  <a:pt x="15524" y="7738"/>
                </a:lnTo>
                <a:lnTo>
                  <a:pt x="15183" y="7665"/>
                </a:lnTo>
                <a:lnTo>
                  <a:pt x="14940" y="7616"/>
                </a:lnTo>
                <a:lnTo>
                  <a:pt x="14721" y="7567"/>
                </a:lnTo>
                <a:lnTo>
                  <a:pt x="14502" y="7543"/>
                </a:lnTo>
                <a:lnTo>
                  <a:pt x="14259" y="7567"/>
                </a:lnTo>
                <a:lnTo>
                  <a:pt x="14210" y="7592"/>
                </a:lnTo>
                <a:lnTo>
                  <a:pt x="14186" y="7640"/>
                </a:lnTo>
                <a:lnTo>
                  <a:pt x="14186" y="7689"/>
                </a:lnTo>
                <a:lnTo>
                  <a:pt x="14234" y="7713"/>
                </a:lnTo>
                <a:lnTo>
                  <a:pt x="14721" y="7884"/>
                </a:lnTo>
                <a:lnTo>
                  <a:pt x="15183" y="8078"/>
                </a:lnTo>
                <a:lnTo>
                  <a:pt x="15427" y="8151"/>
                </a:lnTo>
                <a:lnTo>
                  <a:pt x="15573" y="8176"/>
                </a:lnTo>
                <a:lnTo>
                  <a:pt x="15694" y="8200"/>
                </a:lnTo>
                <a:lnTo>
                  <a:pt x="15427" y="8638"/>
                </a:lnTo>
                <a:lnTo>
                  <a:pt x="15378" y="8614"/>
                </a:lnTo>
                <a:lnTo>
                  <a:pt x="14818" y="8565"/>
                </a:lnTo>
                <a:lnTo>
                  <a:pt x="14551" y="8516"/>
                </a:lnTo>
                <a:lnTo>
                  <a:pt x="14283" y="8468"/>
                </a:lnTo>
                <a:lnTo>
                  <a:pt x="13821" y="8370"/>
                </a:lnTo>
                <a:lnTo>
                  <a:pt x="13578" y="8322"/>
                </a:lnTo>
                <a:lnTo>
                  <a:pt x="13334" y="8322"/>
                </a:lnTo>
                <a:lnTo>
                  <a:pt x="13310" y="8346"/>
                </a:lnTo>
                <a:lnTo>
                  <a:pt x="13286" y="8370"/>
                </a:lnTo>
                <a:lnTo>
                  <a:pt x="13286" y="8395"/>
                </a:lnTo>
                <a:lnTo>
                  <a:pt x="13310" y="8419"/>
                </a:lnTo>
                <a:lnTo>
                  <a:pt x="13553" y="8541"/>
                </a:lnTo>
                <a:lnTo>
                  <a:pt x="13821" y="8638"/>
                </a:lnTo>
                <a:lnTo>
                  <a:pt x="14332" y="8808"/>
                </a:lnTo>
                <a:lnTo>
                  <a:pt x="14551" y="8857"/>
                </a:lnTo>
                <a:lnTo>
                  <a:pt x="14770" y="8906"/>
                </a:lnTo>
                <a:lnTo>
                  <a:pt x="15013" y="8930"/>
                </a:lnTo>
                <a:lnTo>
                  <a:pt x="15232" y="8930"/>
                </a:lnTo>
                <a:lnTo>
                  <a:pt x="14818" y="9465"/>
                </a:lnTo>
                <a:lnTo>
                  <a:pt x="14648" y="9417"/>
                </a:lnTo>
                <a:lnTo>
                  <a:pt x="14453" y="9368"/>
                </a:lnTo>
                <a:lnTo>
                  <a:pt x="14088" y="9319"/>
                </a:lnTo>
                <a:lnTo>
                  <a:pt x="13797" y="9271"/>
                </a:lnTo>
                <a:lnTo>
                  <a:pt x="13480" y="9198"/>
                </a:lnTo>
                <a:lnTo>
                  <a:pt x="13188" y="9100"/>
                </a:lnTo>
                <a:lnTo>
                  <a:pt x="12921" y="8979"/>
                </a:lnTo>
                <a:lnTo>
                  <a:pt x="12872" y="8979"/>
                </a:lnTo>
                <a:lnTo>
                  <a:pt x="12872" y="9027"/>
                </a:lnTo>
                <a:lnTo>
                  <a:pt x="12945" y="9125"/>
                </a:lnTo>
                <a:lnTo>
                  <a:pt x="13018" y="9222"/>
                </a:lnTo>
                <a:lnTo>
                  <a:pt x="13115" y="9319"/>
                </a:lnTo>
                <a:lnTo>
                  <a:pt x="13213" y="9392"/>
                </a:lnTo>
                <a:lnTo>
                  <a:pt x="13432" y="9490"/>
                </a:lnTo>
                <a:lnTo>
                  <a:pt x="13675" y="9587"/>
                </a:lnTo>
                <a:lnTo>
                  <a:pt x="13991" y="9684"/>
                </a:lnTo>
                <a:lnTo>
                  <a:pt x="14332" y="9733"/>
                </a:lnTo>
                <a:lnTo>
                  <a:pt x="14551" y="9806"/>
                </a:lnTo>
                <a:lnTo>
                  <a:pt x="14186" y="10195"/>
                </a:lnTo>
                <a:lnTo>
                  <a:pt x="14137" y="10098"/>
                </a:lnTo>
                <a:lnTo>
                  <a:pt x="14064" y="10049"/>
                </a:lnTo>
                <a:lnTo>
                  <a:pt x="13651" y="9928"/>
                </a:lnTo>
                <a:lnTo>
                  <a:pt x="13213" y="9782"/>
                </a:lnTo>
                <a:lnTo>
                  <a:pt x="12799" y="9660"/>
                </a:lnTo>
                <a:lnTo>
                  <a:pt x="12580" y="9611"/>
                </a:lnTo>
                <a:lnTo>
                  <a:pt x="12337" y="9611"/>
                </a:lnTo>
                <a:lnTo>
                  <a:pt x="12337" y="9636"/>
                </a:lnTo>
                <a:lnTo>
                  <a:pt x="12337" y="9660"/>
                </a:lnTo>
                <a:lnTo>
                  <a:pt x="12702" y="9903"/>
                </a:lnTo>
                <a:lnTo>
                  <a:pt x="13115" y="10122"/>
                </a:lnTo>
                <a:lnTo>
                  <a:pt x="13529" y="10293"/>
                </a:lnTo>
                <a:lnTo>
                  <a:pt x="13967" y="10439"/>
                </a:lnTo>
                <a:lnTo>
                  <a:pt x="13505" y="10877"/>
                </a:lnTo>
                <a:lnTo>
                  <a:pt x="13286" y="10804"/>
                </a:lnTo>
                <a:lnTo>
                  <a:pt x="13042" y="10731"/>
                </a:lnTo>
                <a:lnTo>
                  <a:pt x="12799" y="10658"/>
                </a:lnTo>
                <a:lnTo>
                  <a:pt x="12580" y="10585"/>
                </a:lnTo>
                <a:lnTo>
                  <a:pt x="12045" y="10341"/>
                </a:lnTo>
                <a:lnTo>
                  <a:pt x="11777" y="10244"/>
                </a:lnTo>
                <a:lnTo>
                  <a:pt x="11631" y="10220"/>
                </a:lnTo>
                <a:lnTo>
                  <a:pt x="11485" y="10195"/>
                </a:lnTo>
                <a:lnTo>
                  <a:pt x="11436" y="10220"/>
                </a:lnTo>
                <a:lnTo>
                  <a:pt x="11436" y="10244"/>
                </a:lnTo>
                <a:lnTo>
                  <a:pt x="11412" y="10268"/>
                </a:lnTo>
                <a:lnTo>
                  <a:pt x="11436" y="10317"/>
                </a:lnTo>
                <a:lnTo>
                  <a:pt x="11680" y="10512"/>
                </a:lnTo>
                <a:lnTo>
                  <a:pt x="11972" y="10706"/>
                </a:lnTo>
                <a:lnTo>
                  <a:pt x="12264" y="10852"/>
                </a:lnTo>
                <a:lnTo>
                  <a:pt x="12556" y="10998"/>
                </a:lnTo>
                <a:lnTo>
                  <a:pt x="12848" y="11120"/>
                </a:lnTo>
                <a:lnTo>
                  <a:pt x="12994" y="11169"/>
                </a:lnTo>
                <a:lnTo>
                  <a:pt x="13164" y="11193"/>
                </a:lnTo>
                <a:lnTo>
                  <a:pt x="12799" y="11509"/>
                </a:lnTo>
                <a:lnTo>
                  <a:pt x="12702" y="11461"/>
                </a:lnTo>
                <a:lnTo>
                  <a:pt x="12580" y="11412"/>
                </a:lnTo>
                <a:lnTo>
                  <a:pt x="12337" y="11363"/>
                </a:lnTo>
                <a:lnTo>
                  <a:pt x="12069" y="11315"/>
                </a:lnTo>
                <a:lnTo>
                  <a:pt x="11826" y="11266"/>
                </a:lnTo>
                <a:lnTo>
                  <a:pt x="11315" y="11071"/>
                </a:lnTo>
                <a:lnTo>
                  <a:pt x="11047" y="10998"/>
                </a:lnTo>
                <a:lnTo>
                  <a:pt x="10901" y="10974"/>
                </a:lnTo>
                <a:lnTo>
                  <a:pt x="10755" y="10974"/>
                </a:lnTo>
                <a:lnTo>
                  <a:pt x="10706" y="10998"/>
                </a:lnTo>
                <a:lnTo>
                  <a:pt x="10682" y="11023"/>
                </a:lnTo>
                <a:lnTo>
                  <a:pt x="10682" y="11071"/>
                </a:lnTo>
                <a:lnTo>
                  <a:pt x="10706" y="11096"/>
                </a:lnTo>
                <a:lnTo>
                  <a:pt x="10828" y="11217"/>
                </a:lnTo>
                <a:lnTo>
                  <a:pt x="10998" y="11339"/>
                </a:lnTo>
                <a:lnTo>
                  <a:pt x="11217" y="11461"/>
                </a:lnTo>
                <a:lnTo>
                  <a:pt x="11436" y="11582"/>
                </a:lnTo>
                <a:lnTo>
                  <a:pt x="11655" y="11704"/>
                </a:lnTo>
                <a:lnTo>
                  <a:pt x="11899" y="11777"/>
                </a:lnTo>
                <a:lnTo>
                  <a:pt x="12142" y="11826"/>
                </a:lnTo>
                <a:lnTo>
                  <a:pt x="12385" y="11874"/>
                </a:lnTo>
                <a:lnTo>
                  <a:pt x="12045" y="12142"/>
                </a:lnTo>
                <a:lnTo>
                  <a:pt x="11874" y="12093"/>
                </a:lnTo>
                <a:lnTo>
                  <a:pt x="11704" y="12045"/>
                </a:lnTo>
                <a:lnTo>
                  <a:pt x="11412" y="11996"/>
                </a:lnTo>
                <a:lnTo>
                  <a:pt x="11242" y="11947"/>
                </a:lnTo>
                <a:lnTo>
                  <a:pt x="11071" y="11850"/>
                </a:lnTo>
                <a:lnTo>
                  <a:pt x="10682" y="11680"/>
                </a:lnTo>
                <a:lnTo>
                  <a:pt x="10487" y="11582"/>
                </a:lnTo>
                <a:lnTo>
                  <a:pt x="10293" y="11534"/>
                </a:lnTo>
                <a:lnTo>
                  <a:pt x="10098" y="11509"/>
                </a:lnTo>
                <a:lnTo>
                  <a:pt x="9903" y="11534"/>
                </a:lnTo>
                <a:lnTo>
                  <a:pt x="9879" y="11534"/>
                </a:lnTo>
                <a:lnTo>
                  <a:pt x="9879" y="11558"/>
                </a:lnTo>
                <a:lnTo>
                  <a:pt x="9879" y="11631"/>
                </a:lnTo>
                <a:lnTo>
                  <a:pt x="9976" y="11728"/>
                </a:lnTo>
                <a:lnTo>
                  <a:pt x="10098" y="11826"/>
                </a:lnTo>
                <a:lnTo>
                  <a:pt x="10366" y="11972"/>
                </a:lnTo>
                <a:lnTo>
                  <a:pt x="10925" y="12215"/>
                </a:lnTo>
                <a:lnTo>
                  <a:pt x="11266" y="12361"/>
                </a:lnTo>
                <a:lnTo>
                  <a:pt x="11607" y="12483"/>
                </a:lnTo>
                <a:lnTo>
                  <a:pt x="11169" y="12799"/>
                </a:lnTo>
                <a:lnTo>
                  <a:pt x="10925" y="12726"/>
                </a:lnTo>
                <a:lnTo>
                  <a:pt x="10585" y="12604"/>
                </a:lnTo>
                <a:lnTo>
                  <a:pt x="10244" y="12458"/>
                </a:lnTo>
                <a:lnTo>
                  <a:pt x="9782" y="12239"/>
                </a:lnTo>
                <a:lnTo>
                  <a:pt x="9538" y="12142"/>
                </a:lnTo>
                <a:lnTo>
                  <a:pt x="9417" y="12118"/>
                </a:lnTo>
                <a:lnTo>
                  <a:pt x="9295" y="12118"/>
                </a:lnTo>
                <a:lnTo>
                  <a:pt x="9271" y="12142"/>
                </a:lnTo>
                <a:lnTo>
                  <a:pt x="9271" y="12191"/>
                </a:lnTo>
                <a:lnTo>
                  <a:pt x="9344" y="12312"/>
                </a:lnTo>
                <a:lnTo>
                  <a:pt x="9441" y="12410"/>
                </a:lnTo>
                <a:lnTo>
                  <a:pt x="9563" y="12507"/>
                </a:lnTo>
                <a:lnTo>
                  <a:pt x="9684" y="12604"/>
                </a:lnTo>
                <a:lnTo>
                  <a:pt x="9976" y="12750"/>
                </a:lnTo>
                <a:lnTo>
                  <a:pt x="10244" y="12896"/>
                </a:lnTo>
                <a:lnTo>
                  <a:pt x="10463" y="12994"/>
                </a:lnTo>
                <a:lnTo>
                  <a:pt x="10731" y="13115"/>
                </a:lnTo>
                <a:lnTo>
                  <a:pt x="10220" y="13456"/>
                </a:lnTo>
                <a:lnTo>
                  <a:pt x="10220" y="13359"/>
                </a:lnTo>
                <a:lnTo>
                  <a:pt x="10195" y="13334"/>
                </a:lnTo>
                <a:lnTo>
                  <a:pt x="10147" y="13286"/>
                </a:lnTo>
                <a:lnTo>
                  <a:pt x="9976" y="13188"/>
                </a:lnTo>
                <a:lnTo>
                  <a:pt x="9782" y="13091"/>
                </a:lnTo>
                <a:lnTo>
                  <a:pt x="9417" y="12921"/>
                </a:lnTo>
                <a:lnTo>
                  <a:pt x="9222" y="12848"/>
                </a:lnTo>
                <a:lnTo>
                  <a:pt x="9052" y="12775"/>
                </a:lnTo>
                <a:lnTo>
                  <a:pt x="8857" y="12726"/>
                </a:lnTo>
                <a:lnTo>
                  <a:pt x="8662" y="12726"/>
                </a:lnTo>
                <a:lnTo>
                  <a:pt x="8638" y="12750"/>
                </a:lnTo>
                <a:lnTo>
                  <a:pt x="8638" y="12775"/>
                </a:lnTo>
                <a:lnTo>
                  <a:pt x="8979" y="13018"/>
                </a:lnTo>
                <a:lnTo>
                  <a:pt x="9319" y="13261"/>
                </a:lnTo>
                <a:lnTo>
                  <a:pt x="9490" y="13383"/>
                </a:lnTo>
                <a:lnTo>
                  <a:pt x="9660" y="13480"/>
                </a:lnTo>
                <a:lnTo>
                  <a:pt x="9855" y="13553"/>
                </a:lnTo>
                <a:lnTo>
                  <a:pt x="10049" y="13602"/>
                </a:lnTo>
                <a:lnTo>
                  <a:pt x="9538" y="13943"/>
                </a:lnTo>
                <a:lnTo>
                  <a:pt x="9538" y="13918"/>
                </a:lnTo>
                <a:lnTo>
                  <a:pt x="9465" y="13870"/>
                </a:lnTo>
                <a:lnTo>
                  <a:pt x="9368" y="13821"/>
                </a:lnTo>
                <a:lnTo>
                  <a:pt x="9222" y="13724"/>
                </a:lnTo>
                <a:lnTo>
                  <a:pt x="8808" y="13407"/>
                </a:lnTo>
                <a:lnTo>
                  <a:pt x="8662" y="13286"/>
                </a:lnTo>
                <a:lnTo>
                  <a:pt x="8492" y="13140"/>
                </a:lnTo>
                <a:lnTo>
                  <a:pt x="8297" y="13042"/>
                </a:lnTo>
                <a:lnTo>
                  <a:pt x="8200" y="12994"/>
                </a:lnTo>
                <a:lnTo>
                  <a:pt x="8054" y="12994"/>
                </a:lnTo>
                <a:lnTo>
                  <a:pt x="8030" y="13018"/>
                </a:lnTo>
                <a:lnTo>
                  <a:pt x="7957" y="13091"/>
                </a:lnTo>
                <a:lnTo>
                  <a:pt x="7957" y="13164"/>
                </a:lnTo>
                <a:lnTo>
                  <a:pt x="7981" y="13213"/>
                </a:lnTo>
                <a:lnTo>
                  <a:pt x="8005" y="13261"/>
                </a:lnTo>
                <a:lnTo>
                  <a:pt x="8297" y="13529"/>
                </a:lnTo>
                <a:lnTo>
                  <a:pt x="8614" y="13772"/>
                </a:lnTo>
                <a:lnTo>
                  <a:pt x="8881" y="13991"/>
                </a:lnTo>
                <a:lnTo>
                  <a:pt x="9027" y="14113"/>
                </a:lnTo>
                <a:lnTo>
                  <a:pt x="9173" y="14210"/>
                </a:lnTo>
                <a:lnTo>
                  <a:pt x="8784" y="14478"/>
                </a:lnTo>
                <a:lnTo>
                  <a:pt x="8711" y="14502"/>
                </a:lnTo>
                <a:lnTo>
                  <a:pt x="8565" y="14381"/>
                </a:lnTo>
                <a:lnTo>
                  <a:pt x="8419" y="14259"/>
                </a:lnTo>
                <a:lnTo>
                  <a:pt x="8103" y="14040"/>
                </a:lnTo>
                <a:lnTo>
                  <a:pt x="7713" y="13797"/>
                </a:lnTo>
                <a:lnTo>
                  <a:pt x="7348" y="13578"/>
                </a:lnTo>
                <a:lnTo>
                  <a:pt x="6570" y="13115"/>
                </a:lnTo>
                <a:lnTo>
                  <a:pt x="6180" y="12872"/>
                </a:lnTo>
                <a:lnTo>
                  <a:pt x="5767" y="12604"/>
                </a:lnTo>
                <a:lnTo>
                  <a:pt x="5402" y="12312"/>
                </a:lnTo>
                <a:lnTo>
                  <a:pt x="5037" y="11996"/>
                </a:lnTo>
                <a:lnTo>
                  <a:pt x="4623" y="11680"/>
                </a:lnTo>
                <a:lnTo>
                  <a:pt x="4210" y="11363"/>
                </a:lnTo>
                <a:lnTo>
                  <a:pt x="3820" y="11023"/>
                </a:lnTo>
                <a:lnTo>
                  <a:pt x="3626" y="10852"/>
                </a:lnTo>
                <a:lnTo>
                  <a:pt x="3455" y="10658"/>
                </a:lnTo>
                <a:lnTo>
                  <a:pt x="2847" y="9952"/>
                </a:lnTo>
                <a:lnTo>
                  <a:pt x="2263" y="9222"/>
                </a:lnTo>
                <a:lnTo>
                  <a:pt x="1971" y="8857"/>
                </a:lnTo>
                <a:lnTo>
                  <a:pt x="1728" y="8468"/>
                </a:lnTo>
                <a:lnTo>
                  <a:pt x="1484" y="8054"/>
                </a:lnTo>
                <a:lnTo>
                  <a:pt x="1265" y="7640"/>
                </a:lnTo>
                <a:lnTo>
                  <a:pt x="1095" y="7227"/>
                </a:lnTo>
                <a:lnTo>
                  <a:pt x="949" y="6789"/>
                </a:lnTo>
                <a:lnTo>
                  <a:pt x="827" y="6351"/>
                </a:lnTo>
                <a:lnTo>
                  <a:pt x="730" y="5889"/>
                </a:lnTo>
                <a:lnTo>
                  <a:pt x="657" y="5451"/>
                </a:lnTo>
                <a:lnTo>
                  <a:pt x="633" y="4988"/>
                </a:lnTo>
                <a:lnTo>
                  <a:pt x="608" y="4526"/>
                </a:lnTo>
                <a:lnTo>
                  <a:pt x="608" y="4064"/>
                </a:lnTo>
                <a:lnTo>
                  <a:pt x="608" y="3674"/>
                </a:lnTo>
                <a:lnTo>
                  <a:pt x="657" y="3261"/>
                </a:lnTo>
                <a:lnTo>
                  <a:pt x="706" y="2871"/>
                </a:lnTo>
                <a:lnTo>
                  <a:pt x="827" y="2482"/>
                </a:lnTo>
                <a:lnTo>
                  <a:pt x="973" y="2117"/>
                </a:lnTo>
                <a:lnTo>
                  <a:pt x="1046" y="1947"/>
                </a:lnTo>
                <a:lnTo>
                  <a:pt x="1168" y="1776"/>
                </a:lnTo>
                <a:lnTo>
                  <a:pt x="1265" y="1630"/>
                </a:lnTo>
                <a:lnTo>
                  <a:pt x="1411" y="1460"/>
                </a:lnTo>
                <a:lnTo>
                  <a:pt x="1557" y="1338"/>
                </a:lnTo>
                <a:lnTo>
                  <a:pt x="1728" y="1192"/>
                </a:lnTo>
                <a:lnTo>
                  <a:pt x="1922" y="1071"/>
                </a:lnTo>
                <a:lnTo>
                  <a:pt x="2117" y="949"/>
                </a:lnTo>
                <a:lnTo>
                  <a:pt x="2336" y="852"/>
                </a:lnTo>
                <a:lnTo>
                  <a:pt x="2531" y="779"/>
                </a:lnTo>
                <a:lnTo>
                  <a:pt x="2774" y="706"/>
                </a:lnTo>
                <a:lnTo>
                  <a:pt x="2993" y="633"/>
                </a:lnTo>
                <a:lnTo>
                  <a:pt x="3455" y="560"/>
                </a:lnTo>
                <a:lnTo>
                  <a:pt x="3918" y="535"/>
                </a:lnTo>
                <a:close/>
                <a:moveTo>
                  <a:pt x="3358" y="0"/>
                </a:moveTo>
                <a:lnTo>
                  <a:pt x="2969" y="73"/>
                </a:lnTo>
                <a:lnTo>
                  <a:pt x="2579" y="146"/>
                </a:lnTo>
                <a:lnTo>
                  <a:pt x="2239" y="268"/>
                </a:lnTo>
                <a:lnTo>
                  <a:pt x="1874" y="414"/>
                </a:lnTo>
                <a:lnTo>
                  <a:pt x="1557" y="608"/>
                </a:lnTo>
                <a:lnTo>
                  <a:pt x="1241" y="827"/>
                </a:lnTo>
                <a:lnTo>
                  <a:pt x="949" y="1095"/>
                </a:lnTo>
                <a:lnTo>
                  <a:pt x="706" y="1387"/>
                </a:lnTo>
                <a:lnTo>
                  <a:pt x="487" y="1728"/>
                </a:lnTo>
                <a:lnTo>
                  <a:pt x="316" y="2093"/>
                </a:lnTo>
                <a:lnTo>
                  <a:pt x="195" y="2482"/>
                </a:lnTo>
                <a:lnTo>
                  <a:pt x="97" y="2896"/>
                </a:lnTo>
                <a:lnTo>
                  <a:pt x="49" y="3309"/>
                </a:lnTo>
                <a:lnTo>
                  <a:pt x="0" y="3747"/>
                </a:lnTo>
                <a:lnTo>
                  <a:pt x="0" y="4161"/>
                </a:lnTo>
                <a:lnTo>
                  <a:pt x="24" y="4988"/>
                </a:lnTo>
                <a:lnTo>
                  <a:pt x="73" y="5451"/>
                </a:lnTo>
                <a:lnTo>
                  <a:pt x="146" y="5913"/>
                </a:lnTo>
                <a:lnTo>
                  <a:pt x="219" y="6351"/>
                </a:lnTo>
                <a:lnTo>
                  <a:pt x="341" y="6789"/>
                </a:lnTo>
                <a:lnTo>
                  <a:pt x="487" y="7227"/>
                </a:lnTo>
                <a:lnTo>
                  <a:pt x="633" y="7665"/>
                </a:lnTo>
                <a:lnTo>
                  <a:pt x="827" y="8078"/>
                </a:lnTo>
                <a:lnTo>
                  <a:pt x="1046" y="8492"/>
                </a:lnTo>
                <a:lnTo>
                  <a:pt x="1265" y="8881"/>
                </a:lnTo>
                <a:lnTo>
                  <a:pt x="1533" y="9246"/>
                </a:lnTo>
                <a:lnTo>
                  <a:pt x="1801" y="9587"/>
                </a:lnTo>
                <a:lnTo>
                  <a:pt x="2093" y="9928"/>
                </a:lnTo>
                <a:lnTo>
                  <a:pt x="2458" y="10341"/>
                </a:lnTo>
                <a:lnTo>
                  <a:pt x="2798" y="10779"/>
                </a:lnTo>
                <a:lnTo>
                  <a:pt x="3139" y="11169"/>
                </a:lnTo>
                <a:lnTo>
                  <a:pt x="3334" y="11363"/>
                </a:lnTo>
                <a:lnTo>
                  <a:pt x="3553" y="11558"/>
                </a:lnTo>
                <a:lnTo>
                  <a:pt x="4331" y="12215"/>
                </a:lnTo>
                <a:lnTo>
                  <a:pt x="5134" y="12823"/>
                </a:lnTo>
                <a:lnTo>
                  <a:pt x="5961" y="13432"/>
                </a:lnTo>
                <a:lnTo>
                  <a:pt x="6399" y="13724"/>
                </a:lnTo>
                <a:lnTo>
                  <a:pt x="6837" y="13991"/>
                </a:lnTo>
                <a:lnTo>
                  <a:pt x="7275" y="14235"/>
                </a:lnTo>
                <a:lnTo>
                  <a:pt x="7689" y="14502"/>
                </a:lnTo>
                <a:lnTo>
                  <a:pt x="7981" y="14672"/>
                </a:lnTo>
                <a:lnTo>
                  <a:pt x="8127" y="14770"/>
                </a:lnTo>
                <a:lnTo>
                  <a:pt x="8249" y="14891"/>
                </a:lnTo>
                <a:lnTo>
                  <a:pt x="8249" y="14964"/>
                </a:lnTo>
                <a:lnTo>
                  <a:pt x="8249" y="15062"/>
                </a:lnTo>
                <a:lnTo>
                  <a:pt x="8297" y="15110"/>
                </a:lnTo>
                <a:lnTo>
                  <a:pt x="8370" y="15183"/>
                </a:lnTo>
                <a:lnTo>
                  <a:pt x="8443" y="15208"/>
                </a:lnTo>
                <a:lnTo>
                  <a:pt x="8516" y="15232"/>
                </a:lnTo>
                <a:lnTo>
                  <a:pt x="8614" y="15232"/>
                </a:lnTo>
                <a:lnTo>
                  <a:pt x="8711" y="15183"/>
                </a:lnTo>
                <a:lnTo>
                  <a:pt x="8735" y="15159"/>
                </a:lnTo>
                <a:lnTo>
                  <a:pt x="8784" y="15110"/>
                </a:lnTo>
                <a:lnTo>
                  <a:pt x="9490" y="14599"/>
                </a:lnTo>
                <a:lnTo>
                  <a:pt x="10220" y="14113"/>
                </a:lnTo>
                <a:lnTo>
                  <a:pt x="10925" y="13602"/>
                </a:lnTo>
                <a:lnTo>
                  <a:pt x="11631" y="13115"/>
                </a:lnTo>
                <a:lnTo>
                  <a:pt x="12312" y="12604"/>
                </a:lnTo>
                <a:lnTo>
                  <a:pt x="12969" y="12069"/>
                </a:lnTo>
                <a:lnTo>
                  <a:pt x="13578" y="11509"/>
                </a:lnTo>
                <a:lnTo>
                  <a:pt x="14186" y="10925"/>
                </a:lnTo>
                <a:lnTo>
                  <a:pt x="14745" y="10341"/>
                </a:lnTo>
                <a:lnTo>
                  <a:pt x="15256" y="9733"/>
                </a:lnTo>
                <a:lnTo>
                  <a:pt x="15743" y="9076"/>
                </a:lnTo>
                <a:lnTo>
                  <a:pt x="15962" y="8735"/>
                </a:lnTo>
                <a:lnTo>
                  <a:pt x="16157" y="8395"/>
                </a:lnTo>
                <a:lnTo>
                  <a:pt x="16351" y="8054"/>
                </a:lnTo>
                <a:lnTo>
                  <a:pt x="16522" y="7689"/>
                </a:lnTo>
                <a:lnTo>
                  <a:pt x="16668" y="7324"/>
                </a:lnTo>
                <a:lnTo>
                  <a:pt x="16814" y="6959"/>
                </a:lnTo>
                <a:lnTo>
                  <a:pt x="16935" y="6570"/>
                </a:lnTo>
                <a:lnTo>
                  <a:pt x="17033" y="6181"/>
                </a:lnTo>
                <a:lnTo>
                  <a:pt x="17106" y="5791"/>
                </a:lnTo>
                <a:lnTo>
                  <a:pt x="17179" y="5378"/>
                </a:lnTo>
                <a:lnTo>
                  <a:pt x="17203" y="5013"/>
                </a:lnTo>
                <a:lnTo>
                  <a:pt x="17227" y="4623"/>
                </a:lnTo>
                <a:lnTo>
                  <a:pt x="17227" y="4210"/>
                </a:lnTo>
                <a:lnTo>
                  <a:pt x="17203" y="3820"/>
                </a:lnTo>
                <a:lnTo>
                  <a:pt x="17130" y="3407"/>
                </a:lnTo>
                <a:lnTo>
                  <a:pt x="17057" y="3017"/>
                </a:lnTo>
                <a:lnTo>
                  <a:pt x="16960" y="2652"/>
                </a:lnTo>
                <a:lnTo>
                  <a:pt x="16814" y="2287"/>
                </a:lnTo>
                <a:lnTo>
                  <a:pt x="16643" y="1947"/>
                </a:lnTo>
                <a:lnTo>
                  <a:pt x="16449" y="1655"/>
                </a:lnTo>
                <a:lnTo>
                  <a:pt x="16205" y="1363"/>
                </a:lnTo>
                <a:lnTo>
                  <a:pt x="15938" y="1119"/>
                </a:lnTo>
                <a:lnTo>
                  <a:pt x="15646" y="876"/>
                </a:lnTo>
                <a:lnTo>
                  <a:pt x="15329" y="681"/>
                </a:lnTo>
                <a:lnTo>
                  <a:pt x="14989" y="511"/>
                </a:lnTo>
                <a:lnTo>
                  <a:pt x="14648" y="365"/>
                </a:lnTo>
                <a:lnTo>
                  <a:pt x="14332" y="243"/>
                </a:lnTo>
                <a:lnTo>
                  <a:pt x="13967" y="170"/>
                </a:lnTo>
                <a:lnTo>
                  <a:pt x="13578" y="97"/>
                </a:lnTo>
                <a:lnTo>
                  <a:pt x="13188" y="73"/>
                </a:lnTo>
                <a:lnTo>
                  <a:pt x="12799" y="49"/>
                </a:lnTo>
                <a:lnTo>
                  <a:pt x="12410" y="73"/>
                </a:lnTo>
                <a:lnTo>
                  <a:pt x="12045" y="146"/>
                </a:lnTo>
                <a:lnTo>
                  <a:pt x="11704" y="243"/>
                </a:lnTo>
                <a:lnTo>
                  <a:pt x="11217" y="462"/>
                </a:lnTo>
                <a:lnTo>
                  <a:pt x="10731" y="706"/>
                </a:lnTo>
                <a:lnTo>
                  <a:pt x="10268" y="949"/>
                </a:lnTo>
                <a:lnTo>
                  <a:pt x="9806" y="1241"/>
                </a:lnTo>
                <a:lnTo>
                  <a:pt x="9611" y="1363"/>
                </a:lnTo>
                <a:lnTo>
                  <a:pt x="9271" y="1582"/>
                </a:lnTo>
                <a:lnTo>
                  <a:pt x="8906" y="1874"/>
                </a:lnTo>
                <a:lnTo>
                  <a:pt x="8735" y="2044"/>
                </a:lnTo>
                <a:lnTo>
                  <a:pt x="8589" y="2190"/>
                </a:lnTo>
                <a:lnTo>
                  <a:pt x="8468" y="2044"/>
                </a:lnTo>
                <a:lnTo>
                  <a:pt x="8322" y="1922"/>
                </a:lnTo>
                <a:lnTo>
                  <a:pt x="7981" y="1630"/>
                </a:lnTo>
                <a:lnTo>
                  <a:pt x="7592" y="1363"/>
                </a:lnTo>
                <a:lnTo>
                  <a:pt x="7202" y="1119"/>
                </a:lnTo>
                <a:lnTo>
                  <a:pt x="6813" y="900"/>
                </a:lnTo>
                <a:lnTo>
                  <a:pt x="6472" y="706"/>
                </a:lnTo>
                <a:lnTo>
                  <a:pt x="5986" y="487"/>
                </a:lnTo>
                <a:lnTo>
                  <a:pt x="5645" y="341"/>
                </a:lnTo>
                <a:lnTo>
                  <a:pt x="5280" y="219"/>
                </a:lnTo>
                <a:lnTo>
                  <a:pt x="4915" y="122"/>
                </a:lnTo>
                <a:lnTo>
                  <a:pt x="4526" y="49"/>
                </a:lnTo>
                <a:lnTo>
                  <a:pt x="413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repeatCount="indefinite" fill="hold" grpId="0" nodeType="withEffect">
                                  <p:stCondLst>
                                    <p:cond delay="0"/>
                                  </p:stCondLst>
                                  <p:childTnLst>
                                    <p:animRot by="120000">
                                      <p:cBhvr>
                                        <p:cTn id="6" dur="100" fill="hold">
                                          <p:stCondLst>
                                            <p:cond delay="0"/>
                                          </p:stCondLst>
                                        </p:cTn>
                                        <p:tgtEl>
                                          <p:spTgt spid="517"/>
                                        </p:tgtEl>
                                        <p:attrNameLst>
                                          <p:attrName>r</p:attrName>
                                        </p:attrNameLst>
                                      </p:cBhvr>
                                    </p:animRot>
                                    <p:animRot by="-240000">
                                      <p:cBhvr>
                                        <p:cTn id="7" dur="200" fill="hold">
                                          <p:stCondLst>
                                            <p:cond delay="200"/>
                                          </p:stCondLst>
                                        </p:cTn>
                                        <p:tgtEl>
                                          <p:spTgt spid="517"/>
                                        </p:tgtEl>
                                        <p:attrNameLst>
                                          <p:attrName>r</p:attrName>
                                        </p:attrNameLst>
                                      </p:cBhvr>
                                    </p:animRot>
                                    <p:animRot by="240000">
                                      <p:cBhvr>
                                        <p:cTn id="8" dur="200" fill="hold">
                                          <p:stCondLst>
                                            <p:cond delay="400"/>
                                          </p:stCondLst>
                                        </p:cTn>
                                        <p:tgtEl>
                                          <p:spTgt spid="517"/>
                                        </p:tgtEl>
                                        <p:attrNameLst>
                                          <p:attrName>r</p:attrName>
                                        </p:attrNameLst>
                                      </p:cBhvr>
                                    </p:animRot>
                                    <p:animRot by="-240000">
                                      <p:cBhvr>
                                        <p:cTn id="9" dur="200" fill="hold">
                                          <p:stCondLst>
                                            <p:cond delay="600"/>
                                          </p:stCondLst>
                                        </p:cTn>
                                        <p:tgtEl>
                                          <p:spTgt spid="517"/>
                                        </p:tgtEl>
                                        <p:attrNameLst>
                                          <p:attrName>r</p:attrName>
                                        </p:attrNameLst>
                                      </p:cBhvr>
                                    </p:animRot>
                                    <p:animRot by="120000">
                                      <p:cBhvr>
                                        <p:cTn id="10" dur="200" fill="hold">
                                          <p:stCondLst>
                                            <p:cond delay="800"/>
                                          </p:stCondLst>
                                        </p:cTn>
                                        <p:tgtEl>
                                          <p:spTgt spid="517"/>
                                        </p:tgtEl>
                                        <p:attrNameLst>
                                          <p:attrName>r</p:attrName>
                                        </p:attrNameLst>
                                      </p:cBhvr>
                                    </p:animRot>
                                  </p:childTnLst>
                                </p:cTn>
                              </p:par>
                              <p:par>
                                <p:cTn id="11" presetID="32" presetClass="emph" presetSubtype="0" repeatCount="indefinite" fill="hold" grpId="0" nodeType="withEffect">
                                  <p:stCondLst>
                                    <p:cond delay="0"/>
                                  </p:stCondLst>
                                  <p:childTnLst>
                                    <p:animRot by="120000">
                                      <p:cBhvr>
                                        <p:cTn id="12" dur="100" fill="hold">
                                          <p:stCondLst>
                                            <p:cond delay="0"/>
                                          </p:stCondLst>
                                        </p:cTn>
                                        <p:tgtEl>
                                          <p:spTgt spid="518"/>
                                        </p:tgtEl>
                                        <p:attrNameLst>
                                          <p:attrName>r</p:attrName>
                                        </p:attrNameLst>
                                      </p:cBhvr>
                                    </p:animRot>
                                    <p:animRot by="-240000">
                                      <p:cBhvr>
                                        <p:cTn id="13" dur="200" fill="hold">
                                          <p:stCondLst>
                                            <p:cond delay="200"/>
                                          </p:stCondLst>
                                        </p:cTn>
                                        <p:tgtEl>
                                          <p:spTgt spid="518"/>
                                        </p:tgtEl>
                                        <p:attrNameLst>
                                          <p:attrName>r</p:attrName>
                                        </p:attrNameLst>
                                      </p:cBhvr>
                                    </p:animRot>
                                    <p:animRot by="240000">
                                      <p:cBhvr>
                                        <p:cTn id="14" dur="200" fill="hold">
                                          <p:stCondLst>
                                            <p:cond delay="400"/>
                                          </p:stCondLst>
                                        </p:cTn>
                                        <p:tgtEl>
                                          <p:spTgt spid="518"/>
                                        </p:tgtEl>
                                        <p:attrNameLst>
                                          <p:attrName>r</p:attrName>
                                        </p:attrNameLst>
                                      </p:cBhvr>
                                    </p:animRot>
                                    <p:animRot by="-240000">
                                      <p:cBhvr>
                                        <p:cTn id="15" dur="200" fill="hold">
                                          <p:stCondLst>
                                            <p:cond delay="600"/>
                                          </p:stCondLst>
                                        </p:cTn>
                                        <p:tgtEl>
                                          <p:spTgt spid="518"/>
                                        </p:tgtEl>
                                        <p:attrNameLst>
                                          <p:attrName>r</p:attrName>
                                        </p:attrNameLst>
                                      </p:cBhvr>
                                    </p:animRot>
                                    <p:animRot by="120000">
                                      <p:cBhvr>
                                        <p:cTn id="16" dur="200" fill="hold">
                                          <p:stCondLst>
                                            <p:cond delay="800"/>
                                          </p:stCondLst>
                                        </p:cTn>
                                        <p:tgtEl>
                                          <p:spTgt spid="518"/>
                                        </p:tgtEl>
                                        <p:attrNameLst>
                                          <p:attrName>r</p:attrName>
                                        </p:attrNameLst>
                                      </p:cBhvr>
                                    </p:animRot>
                                  </p:childTnLst>
                                </p:cTn>
                              </p:par>
                              <p:par>
                                <p:cTn id="17" presetID="32" presetClass="emph" presetSubtype="0" repeatCount="indefinite" fill="hold" grpId="0" nodeType="withEffect">
                                  <p:stCondLst>
                                    <p:cond delay="0"/>
                                  </p:stCondLst>
                                  <p:childTnLst>
                                    <p:animRot by="120000">
                                      <p:cBhvr>
                                        <p:cTn id="18" dur="100" fill="hold">
                                          <p:stCondLst>
                                            <p:cond delay="0"/>
                                          </p:stCondLst>
                                        </p:cTn>
                                        <p:tgtEl>
                                          <p:spTgt spid="519"/>
                                        </p:tgtEl>
                                        <p:attrNameLst>
                                          <p:attrName>r</p:attrName>
                                        </p:attrNameLst>
                                      </p:cBhvr>
                                    </p:animRot>
                                    <p:animRot by="-240000">
                                      <p:cBhvr>
                                        <p:cTn id="19" dur="200" fill="hold">
                                          <p:stCondLst>
                                            <p:cond delay="200"/>
                                          </p:stCondLst>
                                        </p:cTn>
                                        <p:tgtEl>
                                          <p:spTgt spid="519"/>
                                        </p:tgtEl>
                                        <p:attrNameLst>
                                          <p:attrName>r</p:attrName>
                                        </p:attrNameLst>
                                      </p:cBhvr>
                                    </p:animRot>
                                    <p:animRot by="240000">
                                      <p:cBhvr>
                                        <p:cTn id="20" dur="200" fill="hold">
                                          <p:stCondLst>
                                            <p:cond delay="400"/>
                                          </p:stCondLst>
                                        </p:cTn>
                                        <p:tgtEl>
                                          <p:spTgt spid="519"/>
                                        </p:tgtEl>
                                        <p:attrNameLst>
                                          <p:attrName>r</p:attrName>
                                        </p:attrNameLst>
                                      </p:cBhvr>
                                    </p:animRot>
                                    <p:animRot by="-240000">
                                      <p:cBhvr>
                                        <p:cTn id="21" dur="200" fill="hold">
                                          <p:stCondLst>
                                            <p:cond delay="600"/>
                                          </p:stCondLst>
                                        </p:cTn>
                                        <p:tgtEl>
                                          <p:spTgt spid="519"/>
                                        </p:tgtEl>
                                        <p:attrNameLst>
                                          <p:attrName>r</p:attrName>
                                        </p:attrNameLst>
                                      </p:cBhvr>
                                    </p:animRot>
                                    <p:animRot by="120000">
                                      <p:cBhvr>
                                        <p:cTn id="22" dur="200" fill="hold">
                                          <p:stCondLst>
                                            <p:cond delay="800"/>
                                          </p:stCondLst>
                                        </p:cTn>
                                        <p:tgtEl>
                                          <p:spTgt spid="519"/>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7" grpId="0" animBg="1"/>
      <p:bldP spid="518" grpId="0" animBg="1"/>
      <p:bldP spid="519"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6"/>
          <p:cNvSpPr txBox="1">
            <a:spLocks noGrp="1"/>
          </p:cNvSpPr>
          <p:nvPr>
            <p:ph type="title"/>
          </p:nvPr>
        </p:nvSpPr>
        <p:spPr>
          <a:xfrm>
            <a:off x="-6025" y="967975"/>
            <a:ext cx="9156000" cy="85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t>G</a:t>
            </a:r>
            <a:r>
              <a:rPr lang="en"/>
              <a:t>itHub</a:t>
            </a:r>
            <a:endParaRPr/>
          </a:p>
        </p:txBody>
      </p:sp>
      <p:sp>
        <p:nvSpPr>
          <p:cNvPr id="96" name="Google Shape;96;p16"/>
          <p:cNvSpPr txBox="1">
            <a:spLocks noGrp="1"/>
          </p:cNvSpPr>
          <p:nvPr>
            <p:ph type="body" idx="1"/>
          </p:nvPr>
        </p:nvSpPr>
        <p:spPr>
          <a:xfrm>
            <a:off x="457175" y="1320150"/>
            <a:ext cx="8229600" cy="3236610"/>
          </a:xfrm>
          <a:prstGeom prst="rect">
            <a:avLst/>
          </a:prstGeom>
        </p:spPr>
        <p:txBody>
          <a:bodyPr spcFirstLastPara="1" wrap="square" lIns="91425" tIns="91425" rIns="91425" bIns="91425" anchor="t" anchorCtr="0">
            <a:noAutofit/>
          </a:bodyPr>
          <a:lstStyle/>
          <a:p>
            <a:pPr marL="457200" lvl="0" indent="-355600" algn="l" rtl="0">
              <a:lnSpc>
                <a:spcPct val="150000"/>
              </a:lnSpc>
              <a:spcBef>
                <a:spcPts val="600"/>
              </a:spcBef>
              <a:spcAft>
                <a:spcPts val="0"/>
              </a:spcAft>
              <a:buSzPts val="2000"/>
              <a:buChar char="✘"/>
            </a:pPr>
            <a:r>
              <a:rPr lang="vi-VN">
                <a:latin typeface="Bahnschrift" panose="020B0502040204020203" pitchFamily="34" charset="0"/>
              </a:rPr>
              <a:t>GitHub là một hệ thống quản lý dự án và phiên bản code, hoạt động giống nh</a:t>
            </a:r>
            <a:r>
              <a:rPr lang="en-US">
                <a:latin typeface="Bahnschrift" panose="020B0502040204020203" pitchFamily="34" charset="0"/>
              </a:rPr>
              <a:t>ư mạng xã hội.</a:t>
            </a:r>
          </a:p>
          <a:p>
            <a:pPr marL="457200" lvl="0" indent="-355600" algn="l" rtl="0">
              <a:lnSpc>
                <a:spcPct val="150000"/>
              </a:lnSpc>
              <a:spcBef>
                <a:spcPts val="600"/>
              </a:spcBef>
              <a:spcAft>
                <a:spcPts val="0"/>
              </a:spcAft>
              <a:buSzPts val="2000"/>
              <a:buChar char="✘"/>
            </a:pPr>
            <a:r>
              <a:rPr lang="vi-VN">
                <a:latin typeface="Bahnschrift" panose="020B0502040204020203" pitchFamily="34" charset="0"/>
              </a:rPr>
              <a:t>Nó sử dụng để hợp tác nhiều người lại với nhau, từ mọi nơi trên thế giới, lên kế hoạch, theo dõi và làm chung một dự án.</a:t>
            </a:r>
          </a:p>
          <a:p>
            <a:pPr marL="457200" lvl="0" indent="-355600" algn="l" rtl="0">
              <a:lnSpc>
                <a:spcPct val="150000"/>
              </a:lnSpc>
              <a:spcBef>
                <a:spcPts val="600"/>
              </a:spcBef>
              <a:spcAft>
                <a:spcPts val="0"/>
              </a:spcAft>
              <a:buSzPts val="2000"/>
              <a:buChar char="✘"/>
            </a:pPr>
            <a:r>
              <a:rPr lang="vi-VN">
                <a:latin typeface="Bahnschrift" panose="020B0502040204020203" pitchFamily="34" charset="0"/>
              </a:rPr>
              <a:t>GitHub cũng là một nền tảng lưu trữ online lớn nhất trên thế giới về các dự án nhiều người làm.</a:t>
            </a:r>
          </a:p>
        </p:txBody>
      </p:sp>
      <p:sp>
        <p:nvSpPr>
          <p:cNvPr id="97" name="Google Shape;97;p16"/>
          <p:cNvSpPr/>
          <p:nvPr/>
        </p:nvSpPr>
        <p:spPr>
          <a:xfrm>
            <a:off x="4141750" y="281249"/>
            <a:ext cx="788694" cy="805193"/>
          </a:xfrm>
          <a:custGeom>
            <a:avLst/>
            <a:gdLst/>
            <a:ahLst/>
            <a:cxnLst/>
            <a:rect l="l" t="t" r="r" b="b"/>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6"/>
          <p:cNvSpPr/>
          <p:nvPr/>
        </p:nvSpPr>
        <p:spPr>
          <a:xfrm>
            <a:off x="4363252" y="476438"/>
            <a:ext cx="345681" cy="414830"/>
          </a:xfrm>
          <a:custGeom>
            <a:avLst/>
            <a:gdLst/>
            <a:ahLst/>
            <a:cxnLst/>
            <a:rect l="l" t="t" r="r" b="b"/>
            <a:pathLst>
              <a:path w="15817" h="18981" extrusionOk="0">
                <a:moveTo>
                  <a:pt x="11364" y="1"/>
                </a:moveTo>
                <a:lnTo>
                  <a:pt x="11242" y="25"/>
                </a:lnTo>
                <a:lnTo>
                  <a:pt x="11169" y="74"/>
                </a:lnTo>
                <a:lnTo>
                  <a:pt x="11096" y="171"/>
                </a:lnTo>
                <a:lnTo>
                  <a:pt x="10780" y="731"/>
                </a:lnTo>
                <a:lnTo>
                  <a:pt x="10634" y="999"/>
                </a:lnTo>
                <a:lnTo>
                  <a:pt x="10537" y="1315"/>
                </a:lnTo>
                <a:lnTo>
                  <a:pt x="10512" y="1388"/>
                </a:lnTo>
                <a:lnTo>
                  <a:pt x="10537" y="1461"/>
                </a:lnTo>
                <a:lnTo>
                  <a:pt x="10585" y="1534"/>
                </a:lnTo>
                <a:lnTo>
                  <a:pt x="10634" y="1583"/>
                </a:lnTo>
                <a:lnTo>
                  <a:pt x="10707" y="1607"/>
                </a:lnTo>
                <a:lnTo>
                  <a:pt x="10804" y="1631"/>
                </a:lnTo>
                <a:lnTo>
                  <a:pt x="10877" y="1607"/>
                </a:lnTo>
                <a:lnTo>
                  <a:pt x="10950" y="1558"/>
                </a:lnTo>
                <a:lnTo>
                  <a:pt x="11145" y="1315"/>
                </a:lnTo>
                <a:lnTo>
                  <a:pt x="11291" y="1047"/>
                </a:lnTo>
                <a:lnTo>
                  <a:pt x="11510" y="731"/>
                </a:lnTo>
                <a:lnTo>
                  <a:pt x="11583" y="682"/>
                </a:lnTo>
                <a:lnTo>
                  <a:pt x="11656" y="609"/>
                </a:lnTo>
                <a:lnTo>
                  <a:pt x="11705" y="463"/>
                </a:lnTo>
                <a:lnTo>
                  <a:pt x="11729" y="342"/>
                </a:lnTo>
                <a:lnTo>
                  <a:pt x="11705" y="220"/>
                </a:lnTo>
                <a:lnTo>
                  <a:pt x="11656" y="123"/>
                </a:lnTo>
                <a:lnTo>
                  <a:pt x="11583" y="50"/>
                </a:lnTo>
                <a:lnTo>
                  <a:pt x="11486" y="25"/>
                </a:lnTo>
                <a:lnTo>
                  <a:pt x="11461" y="1"/>
                </a:lnTo>
                <a:close/>
                <a:moveTo>
                  <a:pt x="3821" y="171"/>
                </a:moveTo>
                <a:lnTo>
                  <a:pt x="3748" y="196"/>
                </a:lnTo>
                <a:lnTo>
                  <a:pt x="3699" y="244"/>
                </a:lnTo>
                <a:lnTo>
                  <a:pt x="3651" y="317"/>
                </a:lnTo>
                <a:lnTo>
                  <a:pt x="3651" y="390"/>
                </a:lnTo>
                <a:lnTo>
                  <a:pt x="3651" y="463"/>
                </a:lnTo>
                <a:lnTo>
                  <a:pt x="3699" y="634"/>
                </a:lnTo>
                <a:lnTo>
                  <a:pt x="3772" y="804"/>
                </a:lnTo>
                <a:lnTo>
                  <a:pt x="3943" y="1120"/>
                </a:lnTo>
                <a:lnTo>
                  <a:pt x="4113" y="1461"/>
                </a:lnTo>
                <a:lnTo>
                  <a:pt x="4259" y="1802"/>
                </a:lnTo>
                <a:lnTo>
                  <a:pt x="4332" y="1923"/>
                </a:lnTo>
                <a:lnTo>
                  <a:pt x="4429" y="1996"/>
                </a:lnTo>
                <a:lnTo>
                  <a:pt x="4527" y="2021"/>
                </a:lnTo>
                <a:lnTo>
                  <a:pt x="4624" y="1996"/>
                </a:lnTo>
                <a:lnTo>
                  <a:pt x="4721" y="1972"/>
                </a:lnTo>
                <a:lnTo>
                  <a:pt x="4794" y="1899"/>
                </a:lnTo>
                <a:lnTo>
                  <a:pt x="4843" y="1777"/>
                </a:lnTo>
                <a:lnTo>
                  <a:pt x="4843" y="1656"/>
                </a:lnTo>
                <a:lnTo>
                  <a:pt x="4794" y="1461"/>
                </a:lnTo>
                <a:lnTo>
                  <a:pt x="4697" y="1266"/>
                </a:lnTo>
                <a:lnTo>
                  <a:pt x="4502" y="901"/>
                </a:lnTo>
                <a:lnTo>
                  <a:pt x="4283" y="536"/>
                </a:lnTo>
                <a:lnTo>
                  <a:pt x="4162" y="390"/>
                </a:lnTo>
                <a:lnTo>
                  <a:pt x="4040" y="244"/>
                </a:lnTo>
                <a:lnTo>
                  <a:pt x="3967" y="196"/>
                </a:lnTo>
                <a:lnTo>
                  <a:pt x="3894" y="171"/>
                </a:lnTo>
                <a:close/>
                <a:moveTo>
                  <a:pt x="15452" y="4405"/>
                </a:moveTo>
                <a:lnTo>
                  <a:pt x="15379" y="4429"/>
                </a:lnTo>
                <a:lnTo>
                  <a:pt x="15306" y="4454"/>
                </a:lnTo>
                <a:lnTo>
                  <a:pt x="15135" y="4551"/>
                </a:lnTo>
                <a:lnTo>
                  <a:pt x="14941" y="4600"/>
                </a:lnTo>
                <a:lnTo>
                  <a:pt x="14551" y="4697"/>
                </a:lnTo>
                <a:lnTo>
                  <a:pt x="14357" y="4746"/>
                </a:lnTo>
                <a:lnTo>
                  <a:pt x="14162" y="4819"/>
                </a:lnTo>
                <a:lnTo>
                  <a:pt x="14016" y="4916"/>
                </a:lnTo>
                <a:lnTo>
                  <a:pt x="13870" y="5062"/>
                </a:lnTo>
                <a:lnTo>
                  <a:pt x="13822" y="5135"/>
                </a:lnTo>
                <a:lnTo>
                  <a:pt x="13822" y="5232"/>
                </a:lnTo>
                <a:lnTo>
                  <a:pt x="13846" y="5330"/>
                </a:lnTo>
                <a:lnTo>
                  <a:pt x="13895" y="5354"/>
                </a:lnTo>
                <a:lnTo>
                  <a:pt x="13943" y="5354"/>
                </a:lnTo>
                <a:lnTo>
                  <a:pt x="14138" y="5378"/>
                </a:lnTo>
                <a:lnTo>
                  <a:pt x="14357" y="5378"/>
                </a:lnTo>
                <a:lnTo>
                  <a:pt x="14600" y="5354"/>
                </a:lnTo>
                <a:lnTo>
                  <a:pt x="14819" y="5330"/>
                </a:lnTo>
                <a:lnTo>
                  <a:pt x="15038" y="5257"/>
                </a:lnTo>
                <a:lnTo>
                  <a:pt x="15257" y="5208"/>
                </a:lnTo>
                <a:lnTo>
                  <a:pt x="15452" y="5111"/>
                </a:lnTo>
                <a:lnTo>
                  <a:pt x="15646" y="5038"/>
                </a:lnTo>
                <a:lnTo>
                  <a:pt x="15719" y="4989"/>
                </a:lnTo>
                <a:lnTo>
                  <a:pt x="15768" y="4940"/>
                </a:lnTo>
                <a:lnTo>
                  <a:pt x="15817" y="4819"/>
                </a:lnTo>
                <a:lnTo>
                  <a:pt x="15792" y="4697"/>
                </a:lnTo>
                <a:lnTo>
                  <a:pt x="15768" y="4575"/>
                </a:lnTo>
                <a:lnTo>
                  <a:pt x="15671" y="4478"/>
                </a:lnTo>
                <a:lnTo>
                  <a:pt x="15573" y="4429"/>
                </a:lnTo>
                <a:lnTo>
                  <a:pt x="15452" y="4405"/>
                </a:lnTo>
                <a:close/>
                <a:moveTo>
                  <a:pt x="317" y="4697"/>
                </a:moveTo>
                <a:lnTo>
                  <a:pt x="220" y="4721"/>
                </a:lnTo>
                <a:lnTo>
                  <a:pt x="122" y="4746"/>
                </a:lnTo>
                <a:lnTo>
                  <a:pt x="25" y="4794"/>
                </a:lnTo>
                <a:lnTo>
                  <a:pt x="1" y="4867"/>
                </a:lnTo>
                <a:lnTo>
                  <a:pt x="1" y="4965"/>
                </a:lnTo>
                <a:lnTo>
                  <a:pt x="49" y="5038"/>
                </a:lnTo>
                <a:lnTo>
                  <a:pt x="195" y="5184"/>
                </a:lnTo>
                <a:lnTo>
                  <a:pt x="390" y="5305"/>
                </a:lnTo>
                <a:lnTo>
                  <a:pt x="779" y="5524"/>
                </a:lnTo>
                <a:lnTo>
                  <a:pt x="1169" y="5743"/>
                </a:lnTo>
                <a:lnTo>
                  <a:pt x="1388" y="5841"/>
                </a:lnTo>
                <a:lnTo>
                  <a:pt x="1582" y="5938"/>
                </a:lnTo>
                <a:lnTo>
                  <a:pt x="1655" y="5962"/>
                </a:lnTo>
                <a:lnTo>
                  <a:pt x="1801" y="5962"/>
                </a:lnTo>
                <a:lnTo>
                  <a:pt x="1850" y="5938"/>
                </a:lnTo>
                <a:lnTo>
                  <a:pt x="1923" y="5841"/>
                </a:lnTo>
                <a:lnTo>
                  <a:pt x="1972" y="5743"/>
                </a:lnTo>
                <a:lnTo>
                  <a:pt x="1996" y="5622"/>
                </a:lnTo>
                <a:lnTo>
                  <a:pt x="1972" y="5476"/>
                </a:lnTo>
                <a:lnTo>
                  <a:pt x="1899" y="5378"/>
                </a:lnTo>
                <a:lnTo>
                  <a:pt x="1826" y="5330"/>
                </a:lnTo>
                <a:lnTo>
                  <a:pt x="1777" y="5305"/>
                </a:lnTo>
                <a:lnTo>
                  <a:pt x="1582" y="5208"/>
                </a:lnTo>
                <a:lnTo>
                  <a:pt x="1388" y="5111"/>
                </a:lnTo>
                <a:lnTo>
                  <a:pt x="974" y="4892"/>
                </a:lnTo>
                <a:lnTo>
                  <a:pt x="755" y="4794"/>
                </a:lnTo>
                <a:lnTo>
                  <a:pt x="536" y="4721"/>
                </a:lnTo>
                <a:lnTo>
                  <a:pt x="317" y="4697"/>
                </a:lnTo>
                <a:close/>
                <a:moveTo>
                  <a:pt x="8809" y="6936"/>
                </a:moveTo>
                <a:lnTo>
                  <a:pt x="8736" y="6984"/>
                </a:lnTo>
                <a:lnTo>
                  <a:pt x="8663" y="7057"/>
                </a:lnTo>
                <a:lnTo>
                  <a:pt x="8566" y="7252"/>
                </a:lnTo>
                <a:lnTo>
                  <a:pt x="8468" y="7495"/>
                </a:lnTo>
                <a:lnTo>
                  <a:pt x="8420" y="7739"/>
                </a:lnTo>
                <a:lnTo>
                  <a:pt x="8395" y="7958"/>
                </a:lnTo>
                <a:lnTo>
                  <a:pt x="8395" y="8128"/>
                </a:lnTo>
                <a:lnTo>
                  <a:pt x="8322" y="8177"/>
                </a:lnTo>
                <a:lnTo>
                  <a:pt x="8201" y="8225"/>
                </a:lnTo>
                <a:lnTo>
                  <a:pt x="8079" y="8250"/>
                </a:lnTo>
                <a:lnTo>
                  <a:pt x="7982" y="8225"/>
                </a:lnTo>
                <a:lnTo>
                  <a:pt x="7909" y="8201"/>
                </a:lnTo>
                <a:lnTo>
                  <a:pt x="7982" y="8079"/>
                </a:lnTo>
                <a:lnTo>
                  <a:pt x="8055" y="7933"/>
                </a:lnTo>
                <a:lnTo>
                  <a:pt x="8103" y="7812"/>
                </a:lnTo>
                <a:lnTo>
                  <a:pt x="8103" y="7666"/>
                </a:lnTo>
                <a:lnTo>
                  <a:pt x="8103" y="7520"/>
                </a:lnTo>
                <a:lnTo>
                  <a:pt x="8055" y="7398"/>
                </a:lnTo>
                <a:lnTo>
                  <a:pt x="7957" y="7252"/>
                </a:lnTo>
                <a:lnTo>
                  <a:pt x="7836" y="7130"/>
                </a:lnTo>
                <a:lnTo>
                  <a:pt x="7763" y="7082"/>
                </a:lnTo>
                <a:lnTo>
                  <a:pt x="7617" y="7082"/>
                </a:lnTo>
                <a:lnTo>
                  <a:pt x="7544" y="7130"/>
                </a:lnTo>
                <a:lnTo>
                  <a:pt x="7446" y="7252"/>
                </a:lnTo>
                <a:lnTo>
                  <a:pt x="7373" y="7374"/>
                </a:lnTo>
                <a:lnTo>
                  <a:pt x="7325" y="7495"/>
                </a:lnTo>
                <a:lnTo>
                  <a:pt x="7300" y="7641"/>
                </a:lnTo>
                <a:lnTo>
                  <a:pt x="7300" y="7787"/>
                </a:lnTo>
                <a:lnTo>
                  <a:pt x="7300" y="7909"/>
                </a:lnTo>
                <a:lnTo>
                  <a:pt x="7325" y="8055"/>
                </a:lnTo>
                <a:lnTo>
                  <a:pt x="7373" y="8177"/>
                </a:lnTo>
                <a:lnTo>
                  <a:pt x="7179" y="8298"/>
                </a:lnTo>
                <a:lnTo>
                  <a:pt x="7081" y="8323"/>
                </a:lnTo>
                <a:lnTo>
                  <a:pt x="6984" y="8347"/>
                </a:lnTo>
                <a:lnTo>
                  <a:pt x="6911" y="8371"/>
                </a:lnTo>
                <a:lnTo>
                  <a:pt x="6814" y="8347"/>
                </a:lnTo>
                <a:lnTo>
                  <a:pt x="6692" y="8298"/>
                </a:lnTo>
                <a:lnTo>
                  <a:pt x="6570" y="8201"/>
                </a:lnTo>
                <a:lnTo>
                  <a:pt x="6497" y="8055"/>
                </a:lnTo>
                <a:lnTo>
                  <a:pt x="6449" y="7909"/>
                </a:lnTo>
                <a:lnTo>
                  <a:pt x="6449" y="7739"/>
                </a:lnTo>
                <a:lnTo>
                  <a:pt x="6497" y="7544"/>
                </a:lnTo>
                <a:lnTo>
                  <a:pt x="6497" y="7520"/>
                </a:lnTo>
                <a:lnTo>
                  <a:pt x="6473" y="7520"/>
                </a:lnTo>
                <a:lnTo>
                  <a:pt x="6449" y="7495"/>
                </a:lnTo>
                <a:lnTo>
                  <a:pt x="6424" y="7520"/>
                </a:lnTo>
                <a:lnTo>
                  <a:pt x="6327" y="7617"/>
                </a:lnTo>
                <a:lnTo>
                  <a:pt x="6254" y="7739"/>
                </a:lnTo>
                <a:lnTo>
                  <a:pt x="6230" y="7836"/>
                </a:lnTo>
                <a:lnTo>
                  <a:pt x="6206" y="7958"/>
                </a:lnTo>
                <a:lnTo>
                  <a:pt x="6206" y="8055"/>
                </a:lnTo>
                <a:lnTo>
                  <a:pt x="6206" y="8177"/>
                </a:lnTo>
                <a:lnTo>
                  <a:pt x="6254" y="8274"/>
                </a:lnTo>
                <a:lnTo>
                  <a:pt x="6303" y="8371"/>
                </a:lnTo>
                <a:lnTo>
                  <a:pt x="6376" y="8469"/>
                </a:lnTo>
                <a:lnTo>
                  <a:pt x="6449" y="8542"/>
                </a:lnTo>
                <a:lnTo>
                  <a:pt x="6546" y="8615"/>
                </a:lnTo>
                <a:lnTo>
                  <a:pt x="6643" y="8663"/>
                </a:lnTo>
                <a:lnTo>
                  <a:pt x="6765" y="8712"/>
                </a:lnTo>
                <a:lnTo>
                  <a:pt x="6862" y="8736"/>
                </a:lnTo>
                <a:lnTo>
                  <a:pt x="7008" y="8736"/>
                </a:lnTo>
                <a:lnTo>
                  <a:pt x="7130" y="8712"/>
                </a:lnTo>
                <a:lnTo>
                  <a:pt x="7349" y="8615"/>
                </a:lnTo>
                <a:lnTo>
                  <a:pt x="7592" y="8493"/>
                </a:lnTo>
                <a:lnTo>
                  <a:pt x="7690" y="8566"/>
                </a:lnTo>
                <a:lnTo>
                  <a:pt x="7836" y="8639"/>
                </a:lnTo>
                <a:lnTo>
                  <a:pt x="7982" y="8663"/>
                </a:lnTo>
                <a:lnTo>
                  <a:pt x="8128" y="8688"/>
                </a:lnTo>
                <a:lnTo>
                  <a:pt x="8225" y="8688"/>
                </a:lnTo>
                <a:lnTo>
                  <a:pt x="8347" y="8663"/>
                </a:lnTo>
                <a:lnTo>
                  <a:pt x="8566" y="8566"/>
                </a:lnTo>
                <a:lnTo>
                  <a:pt x="8639" y="8663"/>
                </a:lnTo>
                <a:lnTo>
                  <a:pt x="8736" y="8736"/>
                </a:lnTo>
                <a:lnTo>
                  <a:pt x="8833" y="8809"/>
                </a:lnTo>
                <a:lnTo>
                  <a:pt x="8931" y="8858"/>
                </a:lnTo>
                <a:lnTo>
                  <a:pt x="9174" y="8907"/>
                </a:lnTo>
                <a:lnTo>
                  <a:pt x="9417" y="8931"/>
                </a:lnTo>
                <a:lnTo>
                  <a:pt x="9661" y="8882"/>
                </a:lnTo>
                <a:lnTo>
                  <a:pt x="9880" y="8809"/>
                </a:lnTo>
                <a:lnTo>
                  <a:pt x="9977" y="8736"/>
                </a:lnTo>
                <a:lnTo>
                  <a:pt x="10074" y="8663"/>
                </a:lnTo>
                <a:lnTo>
                  <a:pt x="10172" y="8566"/>
                </a:lnTo>
                <a:lnTo>
                  <a:pt x="10269" y="8469"/>
                </a:lnTo>
                <a:lnTo>
                  <a:pt x="10293" y="8396"/>
                </a:lnTo>
                <a:lnTo>
                  <a:pt x="10293" y="8347"/>
                </a:lnTo>
                <a:lnTo>
                  <a:pt x="10269" y="8298"/>
                </a:lnTo>
                <a:lnTo>
                  <a:pt x="10245" y="8250"/>
                </a:lnTo>
                <a:lnTo>
                  <a:pt x="10172" y="8225"/>
                </a:lnTo>
                <a:lnTo>
                  <a:pt x="10123" y="8201"/>
                </a:lnTo>
                <a:lnTo>
                  <a:pt x="10001" y="8201"/>
                </a:lnTo>
                <a:lnTo>
                  <a:pt x="9782" y="8323"/>
                </a:lnTo>
                <a:lnTo>
                  <a:pt x="9563" y="8420"/>
                </a:lnTo>
                <a:lnTo>
                  <a:pt x="9442" y="8444"/>
                </a:lnTo>
                <a:lnTo>
                  <a:pt x="9344" y="8469"/>
                </a:lnTo>
                <a:lnTo>
                  <a:pt x="9223" y="8469"/>
                </a:lnTo>
                <a:lnTo>
                  <a:pt x="9101" y="8420"/>
                </a:lnTo>
                <a:lnTo>
                  <a:pt x="9004" y="8347"/>
                </a:lnTo>
                <a:lnTo>
                  <a:pt x="8931" y="8274"/>
                </a:lnTo>
                <a:lnTo>
                  <a:pt x="9052" y="8128"/>
                </a:lnTo>
                <a:lnTo>
                  <a:pt x="9150" y="7982"/>
                </a:lnTo>
                <a:lnTo>
                  <a:pt x="9247" y="7836"/>
                </a:lnTo>
                <a:lnTo>
                  <a:pt x="9296" y="7666"/>
                </a:lnTo>
                <a:lnTo>
                  <a:pt x="9320" y="7495"/>
                </a:lnTo>
                <a:lnTo>
                  <a:pt x="9296" y="7349"/>
                </a:lnTo>
                <a:lnTo>
                  <a:pt x="9247" y="7203"/>
                </a:lnTo>
                <a:lnTo>
                  <a:pt x="9150" y="7057"/>
                </a:lnTo>
                <a:lnTo>
                  <a:pt x="9052" y="6984"/>
                </a:lnTo>
                <a:lnTo>
                  <a:pt x="8955" y="6936"/>
                </a:lnTo>
                <a:close/>
                <a:moveTo>
                  <a:pt x="1947" y="9710"/>
                </a:moveTo>
                <a:lnTo>
                  <a:pt x="1801" y="9758"/>
                </a:lnTo>
                <a:lnTo>
                  <a:pt x="1582" y="9856"/>
                </a:lnTo>
                <a:lnTo>
                  <a:pt x="1363" y="10002"/>
                </a:lnTo>
                <a:lnTo>
                  <a:pt x="925" y="10294"/>
                </a:lnTo>
                <a:lnTo>
                  <a:pt x="706" y="10415"/>
                </a:lnTo>
                <a:lnTo>
                  <a:pt x="585" y="10513"/>
                </a:lnTo>
                <a:lnTo>
                  <a:pt x="463" y="10610"/>
                </a:lnTo>
                <a:lnTo>
                  <a:pt x="366" y="10707"/>
                </a:lnTo>
                <a:lnTo>
                  <a:pt x="317" y="10829"/>
                </a:lnTo>
                <a:lnTo>
                  <a:pt x="317" y="10878"/>
                </a:lnTo>
                <a:lnTo>
                  <a:pt x="341" y="10926"/>
                </a:lnTo>
                <a:lnTo>
                  <a:pt x="366" y="10999"/>
                </a:lnTo>
                <a:lnTo>
                  <a:pt x="439" y="11048"/>
                </a:lnTo>
                <a:lnTo>
                  <a:pt x="536" y="11097"/>
                </a:lnTo>
                <a:lnTo>
                  <a:pt x="633" y="11097"/>
                </a:lnTo>
                <a:lnTo>
                  <a:pt x="755" y="11072"/>
                </a:lnTo>
                <a:lnTo>
                  <a:pt x="877" y="11048"/>
                </a:lnTo>
                <a:lnTo>
                  <a:pt x="1120" y="10926"/>
                </a:lnTo>
                <a:lnTo>
                  <a:pt x="1315" y="10829"/>
                </a:lnTo>
                <a:lnTo>
                  <a:pt x="1728" y="10610"/>
                </a:lnTo>
                <a:lnTo>
                  <a:pt x="1947" y="10488"/>
                </a:lnTo>
                <a:lnTo>
                  <a:pt x="2142" y="10342"/>
                </a:lnTo>
                <a:lnTo>
                  <a:pt x="2264" y="10245"/>
                </a:lnTo>
                <a:lnTo>
                  <a:pt x="2312" y="10123"/>
                </a:lnTo>
                <a:lnTo>
                  <a:pt x="2312" y="10002"/>
                </a:lnTo>
                <a:lnTo>
                  <a:pt x="2264" y="9880"/>
                </a:lnTo>
                <a:lnTo>
                  <a:pt x="2191" y="9783"/>
                </a:lnTo>
                <a:lnTo>
                  <a:pt x="2069" y="9734"/>
                </a:lnTo>
                <a:lnTo>
                  <a:pt x="1947" y="9710"/>
                </a:lnTo>
                <a:close/>
                <a:moveTo>
                  <a:pt x="14065" y="10026"/>
                </a:moveTo>
                <a:lnTo>
                  <a:pt x="13895" y="10050"/>
                </a:lnTo>
                <a:lnTo>
                  <a:pt x="13846" y="10075"/>
                </a:lnTo>
                <a:lnTo>
                  <a:pt x="13797" y="10123"/>
                </a:lnTo>
                <a:lnTo>
                  <a:pt x="13773" y="10172"/>
                </a:lnTo>
                <a:lnTo>
                  <a:pt x="13749" y="10221"/>
                </a:lnTo>
                <a:lnTo>
                  <a:pt x="13773" y="10318"/>
                </a:lnTo>
                <a:lnTo>
                  <a:pt x="13797" y="10367"/>
                </a:lnTo>
                <a:lnTo>
                  <a:pt x="13846" y="10415"/>
                </a:lnTo>
                <a:lnTo>
                  <a:pt x="14138" y="10586"/>
                </a:lnTo>
                <a:lnTo>
                  <a:pt x="14454" y="10756"/>
                </a:lnTo>
                <a:lnTo>
                  <a:pt x="14624" y="10878"/>
                </a:lnTo>
                <a:lnTo>
                  <a:pt x="14819" y="10975"/>
                </a:lnTo>
                <a:lnTo>
                  <a:pt x="15014" y="11048"/>
                </a:lnTo>
                <a:lnTo>
                  <a:pt x="15208" y="11097"/>
                </a:lnTo>
                <a:lnTo>
                  <a:pt x="15379" y="11097"/>
                </a:lnTo>
                <a:lnTo>
                  <a:pt x="15427" y="11072"/>
                </a:lnTo>
                <a:lnTo>
                  <a:pt x="15500" y="11024"/>
                </a:lnTo>
                <a:lnTo>
                  <a:pt x="15573" y="10951"/>
                </a:lnTo>
                <a:lnTo>
                  <a:pt x="15598" y="10829"/>
                </a:lnTo>
                <a:lnTo>
                  <a:pt x="15598" y="10707"/>
                </a:lnTo>
                <a:lnTo>
                  <a:pt x="15549" y="10586"/>
                </a:lnTo>
                <a:lnTo>
                  <a:pt x="15500" y="10537"/>
                </a:lnTo>
                <a:lnTo>
                  <a:pt x="15452" y="10513"/>
                </a:lnTo>
                <a:lnTo>
                  <a:pt x="15379" y="10464"/>
                </a:lnTo>
                <a:lnTo>
                  <a:pt x="15306" y="10464"/>
                </a:lnTo>
                <a:lnTo>
                  <a:pt x="15135" y="10415"/>
                </a:lnTo>
                <a:lnTo>
                  <a:pt x="14965" y="10367"/>
                </a:lnTo>
                <a:lnTo>
                  <a:pt x="14600" y="10196"/>
                </a:lnTo>
                <a:lnTo>
                  <a:pt x="14430" y="10099"/>
                </a:lnTo>
                <a:lnTo>
                  <a:pt x="14260" y="10050"/>
                </a:lnTo>
                <a:lnTo>
                  <a:pt x="14065" y="10026"/>
                </a:lnTo>
                <a:close/>
                <a:moveTo>
                  <a:pt x="8468" y="2605"/>
                </a:moveTo>
                <a:lnTo>
                  <a:pt x="8760" y="2629"/>
                </a:lnTo>
                <a:lnTo>
                  <a:pt x="9052" y="2678"/>
                </a:lnTo>
                <a:lnTo>
                  <a:pt x="9344" y="2726"/>
                </a:lnTo>
                <a:lnTo>
                  <a:pt x="9125" y="2799"/>
                </a:lnTo>
                <a:lnTo>
                  <a:pt x="9101" y="2824"/>
                </a:lnTo>
                <a:lnTo>
                  <a:pt x="9101" y="2848"/>
                </a:lnTo>
                <a:lnTo>
                  <a:pt x="9101" y="2872"/>
                </a:lnTo>
                <a:lnTo>
                  <a:pt x="9125" y="2897"/>
                </a:lnTo>
                <a:lnTo>
                  <a:pt x="9223" y="2945"/>
                </a:lnTo>
                <a:lnTo>
                  <a:pt x="9320" y="2970"/>
                </a:lnTo>
                <a:lnTo>
                  <a:pt x="9442" y="2945"/>
                </a:lnTo>
                <a:lnTo>
                  <a:pt x="9563" y="2921"/>
                </a:lnTo>
                <a:lnTo>
                  <a:pt x="9855" y="2872"/>
                </a:lnTo>
                <a:lnTo>
                  <a:pt x="10269" y="3043"/>
                </a:lnTo>
                <a:lnTo>
                  <a:pt x="10074" y="3067"/>
                </a:lnTo>
                <a:lnTo>
                  <a:pt x="9855" y="3116"/>
                </a:lnTo>
                <a:lnTo>
                  <a:pt x="9685" y="3189"/>
                </a:lnTo>
                <a:lnTo>
                  <a:pt x="9515" y="3262"/>
                </a:lnTo>
                <a:lnTo>
                  <a:pt x="9515" y="3286"/>
                </a:lnTo>
                <a:lnTo>
                  <a:pt x="9490" y="3310"/>
                </a:lnTo>
                <a:lnTo>
                  <a:pt x="9515" y="3335"/>
                </a:lnTo>
                <a:lnTo>
                  <a:pt x="9539" y="3359"/>
                </a:lnTo>
                <a:lnTo>
                  <a:pt x="9953" y="3335"/>
                </a:lnTo>
                <a:lnTo>
                  <a:pt x="10342" y="3310"/>
                </a:lnTo>
                <a:lnTo>
                  <a:pt x="10780" y="3310"/>
                </a:lnTo>
                <a:lnTo>
                  <a:pt x="11048" y="3505"/>
                </a:lnTo>
                <a:lnTo>
                  <a:pt x="10756" y="3578"/>
                </a:lnTo>
                <a:lnTo>
                  <a:pt x="10464" y="3675"/>
                </a:lnTo>
                <a:lnTo>
                  <a:pt x="10245" y="3797"/>
                </a:lnTo>
                <a:lnTo>
                  <a:pt x="10099" y="3918"/>
                </a:lnTo>
                <a:lnTo>
                  <a:pt x="10074" y="3943"/>
                </a:lnTo>
                <a:lnTo>
                  <a:pt x="10099" y="3943"/>
                </a:lnTo>
                <a:lnTo>
                  <a:pt x="10391" y="3918"/>
                </a:lnTo>
                <a:lnTo>
                  <a:pt x="10683" y="3870"/>
                </a:lnTo>
                <a:lnTo>
                  <a:pt x="10975" y="3821"/>
                </a:lnTo>
                <a:lnTo>
                  <a:pt x="11291" y="3773"/>
                </a:lnTo>
                <a:lnTo>
                  <a:pt x="11364" y="3773"/>
                </a:lnTo>
                <a:lnTo>
                  <a:pt x="11583" y="3967"/>
                </a:lnTo>
                <a:lnTo>
                  <a:pt x="11778" y="4186"/>
                </a:lnTo>
                <a:lnTo>
                  <a:pt x="11388" y="4210"/>
                </a:lnTo>
                <a:lnTo>
                  <a:pt x="10829" y="4259"/>
                </a:lnTo>
                <a:lnTo>
                  <a:pt x="10561" y="4283"/>
                </a:lnTo>
                <a:lnTo>
                  <a:pt x="10318" y="4381"/>
                </a:lnTo>
                <a:lnTo>
                  <a:pt x="10293" y="4405"/>
                </a:lnTo>
                <a:lnTo>
                  <a:pt x="10293" y="4429"/>
                </a:lnTo>
                <a:lnTo>
                  <a:pt x="10318" y="4454"/>
                </a:lnTo>
                <a:lnTo>
                  <a:pt x="10585" y="4527"/>
                </a:lnTo>
                <a:lnTo>
                  <a:pt x="11705" y="4527"/>
                </a:lnTo>
                <a:lnTo>
                  <a:pt x="11997" y="4502"/>
                </a:lnTo>
                <a:lnTo>
                  <a:pt x="12216" y="4867"/>
                </a:lnTo>
                <a:lnTo>
                  <a:pt x="11851" y="4867"/>
                </a:lnTo>
                <a:lnTo>
                  <a:pt x="11267" y="4892"/>
                </a:lnTo>
                <a:lnTo>
                  <a:pt x="10658" y="4940"/>
                </a:lnTo>
                <a:lnTo>
                  <a:pt x="10634" y="4940"/>
                </a:lnTo>
                <a:lnTo>
                  <a:pt x="10634" y="4965"/>
                </a:lnTo>
                <a:lnTo>
                  <a:pt x="10634" y="4989"/>
                </a:lnTo>
                <a:lnTo>
                  <a:pt x="10658" y="5013"/>
                </a:lnTo>
                <a:lnTo>
                  <a:pt x="10902" y="5086"/>
                </a:lnTo>
                <a:lnTo>
                  <a:pt x="11169" y="5111"/>
                </a:lnTo>
                <a:lnTo>
                  <a:pt x="12021" y="5111"/>
                </a:lnTo>
                <a:lnTo>
                  <a:pt x="12362" y="5135"/>
                </a:lnTo>
                <a:lnTo>
                  <a:pt x="12556" y="5622"/>
                </a:lnTo>
                <a:lnTo>
                  <a:pt x="11461" y="5622"/>
                </a:lnTo>
                <a:lnTo>
                  <a:pt x="11291" y="5646"/>
                </a:lnTo>
                <a:lnTo>
                  <a:pt x="11145" y="5695"/>
                </a:lnTo>
                <a:lnTo>
                  <a:pt x="10999" y="5768"/>
                </a:lnTo>
                <a:lnTo>
                  <a:pt x="10975" y="5792"/>
                </a:lnTo>
                <a:lnTo>
                  <a:pt x="10999" y="5841"/>
                </a:lnTo>
                <a:lnTo>
                  <a:pt x="11267" y="5889"/>
                </a:lnTo>
                <a:lnTo>
                  <a:pt x="11534" y="5889"/>
                </a:lnTo>
                <a:lnTo>
                  <a:pt x="12070" y="5914"/>
                </a:lnTo>
                <a:lnTo>
                  <a:pt x="12654" y="5938"/>
                </a:lnTo>
                <a:lnTo>
                  <a:pt x="12702" y="6060"/>
                </a:lnTo>
                <a:lnTo>
                  <a:pt x="12727" y="6181"/>
                </a:lnTo>
                <a:lnTo>
                  <a:pt x="12386" y="6181"/>
                </a:lnTo>
                <a:lnTo>
                  <a:pt x="11729" y="6254"/>
                </a:lnTo>
                <a:lnTo>
                  <a:pt x="11413" y="6279"/>
                </a:lnTo>
                <a:lnTo>
                  <a:pt x="11121" y="6352"/>
                </a:lnTo>
                <a:lnTo>
                  <a:pt x="11096" y="6352"/>
                </a:lnTo>
                <a:lnTo>
                  <a:pt x="11096" y="6376"/>
                </a:lnTo>
                <a:lnTo>
                  <a:pt x="11096" y="6400"/>
                </a:lnTo>
                <a:lnTo>
                  <a:pt x="11121" y="6425"/>
                </a:lnTo>
                <a:lnTo>
                  <a:pt x="11388" y="6473"/>
                </a:lnTo>
                <a:lnTo>
                  <a:pt x="11656" y="6498"/>
                </a:lnTo>
                <a:lnTo>
                  <a:pt x="12508" y="6498"/>
                </a:lnTo>
                <a:lnTo>
                  <a:pt x="12824" y="6522"/>
                </a:lnTo>
                <a:lnTo>
                  <a:pt x="12873" y="6838"/>
                </a:lnTo>
                <a:lnTo>
                  <a:pt x="12556" y="6838"/>
                </a:lnTo>
                <a:lnTo>
                  <a:pt x="12240" y="6863"/>
                </a:lnTo>
                <a:lnTo>
                  <a:pt x="11753" y="6887"/>
                </a:lnTo>
                <a:lnTo>
                  <a:pt x="11510" y="6911"/>
                </a:lnTo>
                <a:lnTo>
                  <a:pt x="11267" y="6936"/>
                </a:lnTo>
                <a:lnTo>
                  <a:pt x="11242" y="6936"/>
                </a:lnTo>
                <a:lnTo>
                  <a:pt x="11242" y="6960"/>
                </a:lnTo>
                <a:lnTo>
                  <a:pt x="11242" y="7009"/>
                </a:lnTo>
                <a:lnTo>
                  <a:pt x="11267" y="7009"/>
                </a:lnTo>
                <a:lnTo>
                  <a:pt x="11461" y="7082"/>
                </a:lnTo>
                <a:lnTo>
                  <a:pt x="11680" y="7130"/>
                </a:lnTo>
                <a:lnTo>
                  <a:pt x="12727" y="7130"/>
                </a:lnTo>
                <a:lnTo>
                  <a:pt x="12921" y="7106"/>
                </a:lnTo>
                <a:lnTo>
                  <a:pt x="12994" y="7593"/>
                </a:lnTo>
                <a:lnTo>
                  <a:pt x="12994" y="7593"/>
                </a:lnTo>
                <a:lnTo>
                  <a:pt x="12848" y="7568"/>
                </a:lnTo>
                <a:lnTo>
                  <a:pt x="12702" y="7568"/>
                </a:lnTo>
                <a:lnTo>
                  <a:pt x="12435" y="7593"/>
                </a:lnTo>
                <a:lnTo>
                  <a:pt x="11997" y="7593"/>
                </a:lnTo>
                <a:lnTo>
                  <a:pt x="11778" y="7617"/>
                </a:lnTo>
                <a:lnTo>
                  <a:pt x="11559" y="7690"/>
                </a:lnTo>
                <a:lnTo>
                  <a:pt x="11534" y="7690"/>
                </a:lnTo>
                <a:lnTo>
                  <a:pt x="11534" y="7739"/>
                </a:lnTo>
                <a:lnTo>
                  <a:pt x="11534" y="7763"/>
                </a:lnTo>
                <a:lnTo>
                  <a:pt x="11559" y="7787"/>
                </a:lnTo>
                <a:lnTo>
                  <a:pt x="11778" y="7836"/>
                </a:lnTo>
                <a:lnTo>
                  <a:pt x="11997" y="7860"/>
                </a:lnTo>
                <a:lnTo>
                  <a:pt x="12435" y="7860"/>
                </a:lnTo>
                <a:lnTo>
                  <a:pt x="12702" y="7885"/>
                </a:lnTo>
                <a:lnTo>
                  <a:pt x="12848" y="7885"/>
                </a:lnTo>
                <a:lnTo>
                  <a:pt x="12994" y="7860"/>
                </a:lnTo>
                <a:lnTo>
                  <a:pt x="12994" y="7909"/>
                </a:lnTo>
                <a:lnTo>
                  <a:pt x="12994" y="8250"/>
                </a:lnTo>
                <a:lnTo>
                  <a:pt x="12873" y="8201"/>
                </a:lnTo>
                <a:lnTo>
                  <a:pt x="12775" y="8201"/>
                </a:lnTo>
                <a:lnTo>
                  <a:pt x="12532" y="8177"/>
                </a:lnTo>
                <a:lnTo>
                  <a:pt x="12094" y="8177"/>
                </a:lnTo>
                <a:lnTo>
                  <a:pt x="11875" y="8201"/>
                </a:lnTo>
                <a:lnTo>
                  <a:pt x="11656" y="8250"/>
                </a:lnTo>
                <a:lnTo>
                  <a:pt x="11656" y="8274"/>
                </a:lnTo>
                <a:lnTo>
                  <a:pt x="11632" y="8298"/>
                </a:lnTo>
                <a:lnTo>
                  <a:pt x="11656" y="8298"/>
                </a:lnTo>
                <a:lnTo>
                  <a:pt x="11656" y="8323"/>
                </a:lnTo>
                <a:lnTo>
                  <a:pt x="12045" y="8396"/>
                </a:lnTo>
                <a:lnTo>
                  <a:pt x="12410" y="8444"/>
                </a:lnTo>
                <a:lnTo>
                  <a:pt x="12702" y="8469"/>
                </a:lnTo>
                <a:lnTo>
                  <a:pt x="12824" y="8493"/>
                </a:lnTo>
                <a:lnTo>
                  <a:pt x="12970" y="8469"/>
                </a:lnTo>
                <a:lnTo>
                  <a:pt x="12873" y="8858"/>
                </a:lnTo>
                <a:lnTo>
                  <a:pt x="12654" y="8809"/>
                </a:lnTo>
                <a:lnTo>
                  <a:pt x="12483" y="8785"/>
                </a:lnTo>
                <a:lnTo>
                  <a:pt x="12264" y="8736"/>
                </a:lnTo>
                <a:lnTo>
                  <a:pt x="11826" y="8736"/>
                </a:lnTo>
                <a:lnTo>
                  <a:pt x="11607" y="8809"/>
                </a:lnTo>
                <a:lnTo>
                  <a:pt x="11583" y="8834"/>
                </a:lnTo>
                <a:lnTo>
                  <a:pt x="11583" y="8858"/>
                </a:lnTo>
                <a:lnTo>
                  <a:pt x="11583" y="8882"/>
                </a:lnTo>
                <a:lnTo>
                  <a:pt x="11851" y="8882"/>
                </a:lnTo>
                <a:lnTo>
                  <a:pt x="12094" y="8931"/>
                </a:lnTo>
                <a:lnTo>
                  <a:pt x="12556" y="9053"/>
                </a:lnTo>
                <a:lnTo>
                  <a:pt x="12775" y="9126"/>
                </a:lnTo>
                <a:lnTo>
                  <a:pt x="12654" y="9345"/>
                </a:lnTo>
                <a:lnTo>
                  <a:pt x="12508" y="9296"/>
                </a:lnTo>
                <a:lnTo>
                  <a:pt x="12313" y="9272"/>
                </a:lnTo>
                <a:lnTo>
                  <a:pt x="12143" y="9223"/>
                </a:lnTo>
                <a:lnTo>
                  <a:pt x="11972" y="9199"/>
                </a:lnTo>
                <a:lnTo>
                  <a:pt x="11607" y="9199"/>
                </a:lnTo>
                <a:lnTo>
                  <a:pt x="11583" y="9223"/>
                </a:lnTo>
                <a:lnTo>
                  <a:pt x="11583" y="9247"/>
                </a:lnTo>
                <a:lnTo>
                  <a:pt x="11583" y="9272"/>
                </a:lnTo>
                <a:lnTo>
                  <a:pt x="11924" y="9418"/>
                </a:lnTo>
                <a:lnTo>
                  <a:pt x="12240" y="9564"/>
                </a:lnTo>
                <a:lnTo>
                  <a:pt x="12532" y="9637"/>
                </a:lnTo>
                <a:lnTo>
                  <a:pt x="12337" y="9929"/>
                </a:lnTo>
                <a:lnTo>
                  <a:pt x="12337" y="9977"/>
                </a:lnTo>
                <a:lnTo>
                  <a:pt x="12167" y="9904"/>
                </a:lnTo>
                <a:lnTo>
                  <a:pt x="11997" y="9880"/>
                </a:lnTo>
                <a:lnTo>
                  <a:pt x="11802" y="9831"/>
                </a:lnTo>
                <a:lnTo>
                  <a:pt x="11242" y="9831"/>
                </a:lnTo>
                <a:lnTo>
                  <a:pt x="11218" y="9856"/>
                </a:lnTo>
                <a:lnTo>
                  <a:pt x="11218" y="9880"/>
                </a:lnTo>
                <a:lnTo>
                  <a:pt x="11242" y="9880"/>
                </a:lnTo>
                <a:lnTo>
                  <a:pt x="11534" y="10002"/>
                </a:lnTo>
                <a:lnTo>
                  <a:pt x="11851" y="10123"/>
                </a:lnTo>
                <a:lnTo>
                  <a:pt x="12167" y="10245"/>
                </a:lnTo>
                <a:lnTo>
                  <a:pt x="11972" y="10513"/>
                </a:lnTo>
                <a:lnTo>
                  <a:pt x="11826" y="10488"/>
                </a:lnTo>
                <a:lnTo>
                  <a:pt x="11413" y="10391"/>
                </a:lnTo>
                <a:lnTo>
                  <a:pt x="11023" y="10342"/>
                </a:lnTo>
                <a:lnTo>
                  <a:pt x="10975" y="10342"/>
                </a:lnTo>
                <a:lnTo>
                  <a:pt x="10975" y="10367"/>
                </a:lnTo>
                <a:lnTo>
                  <a:pt x="10975" y="10391"/>
                </a:lnTo>
                <a:lnTo>
                  <a:pt x="10999" y="10440"/>
                </a:lnTo>
                <a:lnTo>
                  <a:pt x="11145" y="10537"/>
                </a:lnTo>
                <a:lnTo>
                  <a:pt x="11315" y="10610"/>
                </a:lnTo>
                <a:lnTo>
                  <a:pt x="11632" y="10732"/>
                </a:lnTo>
                <a:lnTo>
                  <a:pt x="11802" y="10780"/>
                </a:lnTo>
                <a:lnTo>
                  <a:pt x="11656" y="10999"/>
                </a:lnTo>
                <a:lnTo>
                  <a:pt x="11510" y="10951"/>
                </a:lnTo>
                <a:lnTo>
                  <a:pt x="11364" y="10926"/>
                </a:lnTo>
                <a:lnTo>
                  <a:pt x="11072" y="10853"/>
                </a:lnTo>
                <a:lnTo>
                  <a:pt x="10950" y="10853"/>
                </a:lnTo>
                <a:lnTo>
                  <a:pt x="10804" y="10902"/>
                </a:lnTo>
                <a:lnTo>
                  <a:pt x="10780" y="10926"/>
                </a:lnTo>
                <a:lnTo>
                  <a:pt x="10756" y="10951"/>
                </a:lnTo>
                <a:lnTo>
                  <a:pt x="10756" y="10999"/>
                </a:lnTo>
                <a:lnTo>
                  <a:pt x="10780" y="11048"/>
                </a:lnTo>
                <a:lnTo>
                  <a:pt x="10902" y="11121"/>
                </a:lnTo>
                <a:lnTo>
                  <a:pt x="11023" y="11170"/>
                </a:lnTo>
                <a:lnTo>
                  <a:pt x="11267" y="11243"/>
                </a:lnTo>
                <a:lnTo>
                  <a:pt x="11461" y="11291"/>
                </a:lnTo>
                <a:lnTo>
                  <a:pt x="11242" y="11583"/>
                </a:lnTo>
                <a:lnTo>
                  <a:pt x="11072" y="11535"/>
                </a:lnTo>
                <a:lnTo>
                  <a:pt x="10877" y="11535"/>
                </a:lnTo>
                <a:lnTo>
                  <a:pt x="10683" y="11583"/>
                </a:lnTo>
                <a:lnTo>
                  <a:pt x="10658" y="11608"/>
                </a:lnTo>
                <a:lnTo>
                  <a:pt x="10683" y="11632"/>
                </a:lnTo>
                <a:lnTo>
                  <a:pt x="10829" y="11681"/>
                </a:lnTo>
                <a:lnTo>
                  <a:pt x="10975" y="11729"/>
                </a:lnTo>
                <a:lnTo>
                  <a:pt x="11096" y="11778"/>
                </a:lnTo>
                <a:lnTo>
                  <a:pt x="10877" y="12143"/>
                </a:lnTo>
                <a:lnTo>
                  <a:pt x="10829" y="12118"/>
                </a:lnTo>
                <a:lnTo>
                  <a:pt x="10658" y="12045"/>
                </a:lnTo>
                <a:lnTo>
                  <a:pt x="10561" y="11997"/>
                </a:lnTo>
                <a:lnTo>
                  <a:pt x="10464" y="11972"/>
                </a:lnTo>
                <a:lnTo>
                  <a:pt x="10439" y="11997"/>
                </a:lnTo>
                <a:lnTo>
                  <a:pt x="10439" y="12045"/>
                </a:lnTo>
                <a:lnTo>
                  <a:pt x="10488" y="12118"/>
                </a:lnTo>
                <a:lnTo>
                  <a:pt x="10585" y="12191"/>
                </a:lnTo>
                <a:lnTo>
                  <a:pt x="10756" y="12313"/>
                </a:lnTo>
                <a:lnTo>
                  <a:pt x="10561" y="12654"/>
                </a:lnTo>
                <a:lnTo>
                  <a:pt x="10415" y="12629"/>
                </a:lnTo>
                <a:lnTo>
                  <a:pt x="10172" y="12629"/>
                </a:lnTo>
                <a:lnTo>
                  <a:pt x="10026" y="12654"/>
                </a:lnTo>
                <a:lnTo>
                  <a:pt x="10026" y="12678"/>
                </a:lnTo>
                <a:lnTo>
                  <a:pt x="10026" y="12702"/>
                </a:lnTo>
                <a:lnTo>
                  <a:pt x="10245" y="12800"/>
                </a:lnTo>
                <a:lnTo>
                  <a:pt x="10439" y="12897"/>
                </a:lnTo>
                <a:lnTo>
                  <a:pt x="10196" y="13384"/>
                </a:lnTo>
                <a:lnTo>
                  <a:pt x="9880" y="13384"/>
                </a:lnTo>
                <a:lnTo>
                  <a:pt x="9904" y="13432"/>
                </a:lnTo>
                <a:lnTo>
                  <a:pt x="10147" y="13505"/>
                </a:lnTo>
                <a:lnTo>
                  <a:pt x="10074" y="13700"/>
                </a:lnTo>
                <a:lnTo>
                  <a:pt x="10026" y="13895"/>
                </a:lnTo>
                <a:lnTo>
                  <a:pt x="9953" y="14284"/>
                </a:lnTo>
                <a:lnTo>
                  <a:pt x="9880" y="14673"/>
                </a:lnTo>
                <a:lnTo>
                  <a:pt x="9807" y="15087"/>
                </a:lnTo>
                <a:lnTo>
                  <a:pt x="9101" y="15111"/>
                </a:lnTo>
                <a:lnTo>
                  <a:pt x="9247" y="14673"/>
                </a:lnTo>
                <a:lnTo>
                  <a:pt x="9344" y="14235"/>
                </a:lnTo>
                <a:lnTo>
                  <a:pt x="9539" y="13359"/>
                </a:lnTo>
                <a:lnTo>
                  <a:pt x="9734" y="12459"/>
                </a:lnTo>
                <a:lnTo>
                  <a:pt x="9855" y="12021"/>
                </a:lnTo>
                <a:lnTo>
                  <a:pt x="9977" y="11583"/>
                </a:lnTo>
                <a:lnTo>
                  <a:pt x="10269" y="10659"/>
                </a:lnTo>
                <a:lnTo>
                  <a:pt x="10537" y="9734"/>
                </a:lnTo>
                <a:lnTo>
                  <a:pt x="10658" y="9320"/>
                </a:lnTo>
                <a:lnTo>
                  <a:pt x="10756" y="8858"/>
                </a:lnTo>
                <a:lnTo>
                  <a:pt x="10780" y="8639"/>
                </a:lnTo>
                <a:lnTo>
                  <a:pt x="10780" y="8396"/>
                </a:lnTo>
                <a:lnTo>
                  <a:pt x="10756" y="8177"/>
                </a:lnTo>
                <a:lnTo>
                  <a:pt x="10707" y="7958"/>
                </a:lnTo>
                <a:lnTo>
                  <a:pt x="10683" y="7933"/>
                </a:lnTo>
                <a:lnTo>
                  <a:pt x="10634" y="7933"/>
                </a:lnTo>
                <a:lnTo>
                  <a:pt x="10610" y="7958"/>
                </a:lnTo>
                <a:lnTo>
                  <a:pt x="10537" y="8177"/>
                </a:lnTo>
                <a:lnTo>
                  <a:pt x="10464" y="8420"/>
                </a:lnTo>
                <a:lnTo>
                  <a:pt x="10366" y="8882"/>
                </a:lnTo>
                <a:lnTo>
                  <a:pt x="10293" y="9369"/>
                </a:lnTo>
                <a:lnTo>
                  <a:pt x="10172" y="9831"/>
                </a:lnTo>
                <a:lnTo>
                  <a:pt x="9904" y="10756"/>
                </a:lnTo>
                <a:lnTo>
                  <a:pt x="9588" y="11656"/>
                </a:lnTo>
                <a:lnTo>
                  <a:pt x="9466" y="12094"/>
                </a:lnTo>
                <a:lnTo>
                  <a:pt x="9369" y="12532"/>
                </a:lnTo>
                <a:lnTo>
                  <a:pt x="9174" y="13384"/>
                </a:lnTo>
                <a:lnTo>
                  <a:pt x="8979" y="14260"/>
                </a:lnTo>
                <a:lnTo>
                  <a:pt x="8858" y="14698"/>
                </a:lnTo>
                <a:lnTo>
                  <a:pt x="8736" y="15111"/>
                </a:lnTo>
                <a:lnTo>
                  <a:pt x="8128" y="15136"/>
                </a:lnTo>
                <a:lnTo>
                  <a:pt x="7519" y="15087"/>
                </a:lnTo>
                <a:lnTo>
                  <a:pt x="7179" y="15063"/>
                </a:lnTo>
                <a:lnTo>
                  <a:pt x="7154" y="15038"/>
                </a:lnTo>
                <a:lnTo>
                  <a:pt x="7081" y="14698"/>
                </a:lnTo>
                <a:lnTo>
                  <a:pt x="7033" y="14357"/>
                </a:lnTo>
                <a:lnTo>
                  <a:pt x="6935" y="13651"/>
                </a:lnTo>
                <a:lnTo>
                  <a:pt x="6765" y="12605"/>
                </a:lnTo>
                <a:lnTo>
                  <a:pt x="6570" y="11583"/>
                </a:lnTo>
                <a:lnTo>
                  <a:pt x="6230" y="9880"/>
                </a:lnTo>
                <a:lnTo>
                  <a:pt x="6060" y="9028"/>
                </a:lnTo>
                <a:lnTo>
                  <a:pt x="5841" y="8177"/>
                </a:lnTo>
                <a:lnTo>
                  <a:pt x="5816" y="8152"/>
                </a:lnTo>
                <a:lnTo>
                  <a:pt x="5768" y="8128"/>
                </a:lnTo>
                <a:lnTo>
                  <a:pt x="5743" y="8128"/>
                </a:lnTo>
                <a:lnTo>
                  <a:pt x="5695" y="8152"/>
                </a:lnTo>
                <a:lnTo>
                  <a:pt x="5646" y="8298"/>
                </a:lnTo>
                <a:lnTo>
                  <a:pt x="5646" y="8420"/>
                </a:lnTo>
                <a:lnTo>
                  <a:pt x="5646" y="8542"/>
                </a:lnTo>
                <a:lnTo>
                  <a:pt x="5646" y="8663"/>
                </a:lnTo>
                <a:lnTo>
                  <a:pt x="5719" y="8931"/>
                </a:lnTo>
                <a:lnTo>
                  <a:pt x="5768" y="9199"/>
                </a:lnTo>
                <a:lnTo>
                  <a:pt x="5865" y="9734"/>
                </a:lnTo>
                <a:lnTo>
                  <a:pt x="5962" y="10245"/>
                </a:lnTo>
                <a:lnTo>
                  <a:pt x="6035" y="10780"/>
                </a:lnTo>
                <a:lnTo>
                  <a:pt x="6133" y="11316"/>
                </a:lnTo>
                <a:lnTo>
                  <a:pt x="6327" y="12337"/>
                </a:lnTo>
                <a:lnTo>
                  <a:pt x="6522" y="13384"/>
                </a:lnTo>
                <a:lnTo>
                  <a:pt x="6570" y="13773"/>
                </a:lnTo>
                <a:lnTo>
                  <a:pt x="6619" y="14211"/>
                </a:lnTo>
                <a:lnTo>
                  <a:pt x="6668" y="14625"/>
                </a:lnTo>
                <a:lnTo>
                  <a:pt x="6716" y="14819"/>
                </a:lnTo>
                <a:lnTo>
                  <a:pt x="6765" y="15014"/>
                </a:lnTo>
                <a:lnTo>
                  <a:pt x="6497" y="15038"/>
                </a:lnTo>
                <a:lnTo>
                  <a:pt x="6473" y="14625"/>
                </a:lnTo>
                <a:lnTo>
                  <a:pt x="6400" y="14235"/>
                </a:lnTo>
                <a:lnTo>
                  <a:pt x="6279" y="13846"/>
                </a:lnTo>
                <a:lnTo>
                  <a:pt x="6133" y="13481"/>
                </a:lnTo>
                <a:lnTo>
                  <a:pt x="5938" y="13116"/>
                </a:lnTo>
                <a:lnTo>
                  <a:pt x="5743" y="12775"/>
                </a:lnTo>
                <a:lnTo>
                  <a:pt x="5281" y="12070"/>
                </a:lnTo>
                <a:lnTo>
                  <a:pt x="4746" y="11267"/>
                </a:lnTo>
                <a:lnTo>
                  <a:pt x="4210" y="10415"/>
                </a:lnTo>
                <a:lnTo>
                  <a:pt x="3967" y="9977"/>
                </a:lnTo>
                <a:lnTo>
                  <a:pt x="3724" y="9539"/>
                </a:lnTo>
                <a:lnTo>
                  <a:pt x="3529" y="9077"/>
                </a:lnTo>
                <a:lnTo>
                  <a:pt x="3359" y="8615"/>
                </a:lnTo>
                <a:lnTo>
                  <a:pt x="3286" y="8396"/>
                </a:lnTo>
                <a:lnTo>
                  <a:pt x="3261" y="8152"/>
                </a:lnTo>
                <a:lnTo>
                  <a:pt x="3237" y="7909"/>
                </a:lnTo>
                <a:lnTo>
                  <a:pt x="3237" y="7666"/>
                </a:lnTo>
                <a:lnTo>
                  <a:pt x="3261" y="7155"/>
                </a:lnTo>
                <a:lnTo>
                  <a:pt x="3310" y="6668"/>
                </a:lnTo>
                <a:lnTo>
                  <a:pt x="3334" y="6376"/>
                </a:lnTo>
                <a:lnTo>
                  <a:pt x="3407" y="6108"/>
                </a:lnTo>
                <a:lnTo>
                  <a:pt x="3480" y="5841"/>
                </a:lnTo>
                <a:lnTo>
                  <a:pt x="3578" y="5597"/>
                </a:lnTo>
                <a:lnTo>
                  <a:pt x="3699" y="5354"/>
                </a:lnTo>
                <a:lnTo>
                  <a:pt x="3845" y="5111"/>
                </a:lnTo>
                <a:lnTo>
                  <a:pt x="4016" y="4892"/>
                </a:lnTo>
                <a:lnTo>
                  <a:pt x="4186" y="4673"/>
                </a:lnTo>
                <a:lnTo>
                  <a:pt x="4648" y="4162"/>
                </a:lnTo>
                <a:lnTo>
                  <a:pt x="5062" y="3748"/>
                </a:lnTo>
                <a:lnTo>
                  <a:pt x="5403" y="3432"/>
                </a:lnTo>
                <a:lnTo>
                  <a:pt x="5743" y="3189"/>
                </a:lnTo>
                <a:lnTo>
                  <a:pt x="6060" y="3018"/>
                </a:lnTo>
                <a:lnTo>
                  <a:pt x="6352" y="2872"/>
                </a:lnTo>
                <a:lnTo>
                  <a:pt x="6668" y="2775"/>
                </a:lnTo>
                <a:lnTo>
                  <a:pt x="6984" y="2702"/>
                </a:lnTo>
                <a:lnTo>
                  <a:pt x="7276" y="2653"/>
                </a:lnTo>
                <a:lnTo>
                  <a:pt x="7568" y="2629"/>
                </a:lnTo>
                <a:lnTo>
                  <a:pt x="7860" y="2605"/>
                </a:lnTo>
                <a:close/>
                <a:moveTo>
                  <a:pt x="6716" y="15525"/>
                </a:moveTo>
                <a:lnTo>
                  <a:pt x="6619" y="15720"/>
                </a:lnTo>
                <a:lnTo>
                  <a:pt x="6352" y="16158"/>
                </a:lnTo>
                <a:lnTo>
                  <a:pt x="6279" y="16109"/>
                </a:lnTo>
                <a:lnTo>
                  <a:pt x="6230" y="16060"/>
                </a:lnTo>
                <a:lnTo>
                  <a:pt x="6206" y="15963"/>
                </a:lnTo>
                <a:lnTo>
                  <a:pt x="6206" y="15866"/>
                </a:lnTo>
                <a:lnTo>
                  <a:pt x="6206" y="15768"/>
                </a:lnTo>
                <a:lnTo>
                  <a:pt x="6230" y="15695"/>
                </a:lnTo>
                <a:lnTo>
                  <a:pt x="6279" y="15598"/>
                </a:lnTo>
                <a:lnTo>
                  <a:pt x="6327" y="15549"/>
                </a:lnTo>
                <a:lnTo>
                  <a:pt x="6595" y="15525"/>
                </a:lnTo>
                <a:close/>
                <a:moveTo>
                  <a:pt x="6887" y="15525"/>
                </a:moveTo>
                <a:lnTo>
                  <a:pt x="7276" y="15549"/>
                </a:lnTo>
                <a:lnTo>
                  <a:pt x="7641" y="15598"/>
                </a:lnTo>
                <a:lnTo>
                  <a:pt x="8225" y="15647"/>
                </a:lnTo>
                <a:lnTo>
                  <a:pt x="8809" y="15671"/>
                </a:lnTo>
                <a:lnTo>
                  <a:pt x="8541" y="15963"/>
                </a:lnTo>
                <a:lnTo>
                  <a:pt x="8298" y="16255"/>
                </a:lnTo>
                <a:lnTo>
                  <a:pt x="7909" y="16231"/>
                </a:lnTo>
                <a:lnTo>
                  <a:pt x="8249" y="15744"/>
                </a:lnTo>
                <a:lnTo>
                  <a:pt x="8249" y="15720"/>
                </a:lnTo>
                <a:lnTo>
                  <a:pt x="8225" y="15695"/>
                </a:lnTo>
                <a:lnTo>
                  <a:pt x="8201" y="15671"/>
                </a:lnTo>
                <a:lnTo>
                  <a:pt x="8176" y="15695"/>
                </a:lnTo>
                <a:lnTo>
                  <a:pt x="7690" y="16231"/>
                </a:lnTo>
                <a:lnTo>
                  <a:pt x="7179" y="16182"/>
                </a:lnTo>
                <a:lnTo>
                  <a:pt x="7325" y="15939"/>
                </a:lnTo>
                <a:lnTo>
                  <a:pt x="7471" y="15671"/>
                </a:lnTo>
                <a:lnTo>
                  <a:pt x="7471" y="15647"/>
                </a:lnTo>
                <a:lnTo>
                  <a:pt x="7446" y="15622"/>
                </a:lnTo>
                <a:lnTo>
                  <a:pt x="7422" y="15647"/>
                </a:lnTo>
                <a:lnTo>
                  <a:pt x="7203" y="15890"/>
                </a:lnTo>
                <a:lnTo>
                  <a:pt x="6935" y="16182"/>
                </a:lnTo>
                <a:lnTo>
                  <a:pt x="6741" y="16206"/>
                </a:lnTo>
                <a:lnTo>
                  <a:pt x="6570" y="16255"/>
                </a:lnTo>
                <a:lnTo>
                  <a:pt x="6668" y="16060"/>
                </a:lnTo>
                <a:lnTo>
                  <a:pt x="6814" y="15817"/>
                </a:lnTo>
                <a:lnTo>
                  <a:pt x="6862" y="15671"/>
                </a:lnTo>
                <a:lnTo>
                  <a:pt x="6887" y="15525"/>
                </a:lnTo>
                <a:close/>
                <a:moveTo>
                  <a:pt x="9661" y="15622"/>
                </a:moveTo>
                <a:lnTo>
                  <a:pt x="9734" y="15671"/>
                </a:lnTo>
                <a:lnTo>
                  <a:pt x="9807" y="15695"/>
                </a:lnTo>
                <a:lnTo>
                  <a:pt x="9953" y="15695"/>
                </a:lnTo>
                <a:lnTo>
                  <a:pt x="9782" y="15793"/>
                </a:lnTo>
                <a:lnTo>
                  <a:pt x="9661" y="15939"/>
                </a:lnTo>
                <a:lnTo>
                  <a:pt x="9539" y="16085"/>
                </a:lnTo>
                <a:lnTo>
                  <a:pt x="9417" y="16279"/>
                </a:lnTo>
                <a:lnTo>
                  <a:pt x="9271" y="16279"/>
                </a:lnTo>
                <a:lnTo>
                  <a:pt x="9612" y="15817"/>
                </a:lnTo>
                <a:lnTo>
                  <a:pt x="9612" y="15793"/>
                </a:lnTo>
                <a:lnTo>
                  <a:pt x="9612" y="15768"/>
                </a:lnTo>
                <a:lnTo>
                  <a:pt x="9563" y="15768"/>
                </a:lnTo>
                <a:lnTo>
                  <a:pt x="9320" y="16012"/>
                </a:lnTo>
                <a:lnTo>
                  <a:pt x="9077" y="16255"/>
                </a:lnTo>
                <a:lnTo>
                  <a:pt x="8517" y="16255"/>
                </a:lnTo>
                <a:lnTo>
                  <a:pt x="8882" y="15720"/>
                </a:lnTo>
                <a:lnTo>
                  <a:pt x="8906" y="15695"/>
                </a:lnTo>
                <a:lnTo>
                  <a:pt x="8882" y="15671"/>
                </a:lnTo>
                <a:lnTo>
                  <a:pt x="9271" y="15671"/>
                </a:lnTo>
                <a:lnTo>
                  <a:pt x="9661" y="15622"/>
                </a:lnTo>
                <a:close/>
                <a:moveTo>
                  <a:pt x="10074" y="15768"/>
                </a:moveTo>
                <a:lnTo>
                  <a:pt x="10074" y="15841"/>
                </a:lnTo>
                <a:lnTo>
                  <a:pt x="10099" y="15939"/>
                </a:lnTo>
                <a:lnTo>
                  <a:pt x="10074" y="16060"/>
                </a:lnTo>
                <a:lnTo>
                  <a:pt x="10050" y="16182"/>
                </a:lnTo>
                <a:lnTo>
                  <a:pt x="9977" y="16304"/>
                </a:lnTo>
                <a:lnTo>
                  <a:pt x="9758" y="16279"/>
                </a:lnTo>
                <a:lnTo>
                  <a:pt x="9880" y="16012"/>
                </a:lnTo>
                <a:lnTo>
                  <a:pt x="9977" y="15890"/>
                </a:lnTo>
                <a:lnTo>
                  <a:pt x="10074" y="15768"/>
                </a:lnTo>
                <a:close/>
                <a:moveTo>
                  <a:pt x="6522" y="16571"/>
                </a:moveTo>
                <a:lnTo>
                  <a:pt x="6595" y="16620"/>
                </a:lnTo>
                <a:lnTo>
                  <a:pt x="6424" y="16888"/>
                </a:lnTo>
                <a:lnTo>
                  <a:pt x="6376" y="17034"/>
                </a:lnTo>
                <a:lnTo>
                  <a:pt x="6327" y="17180"/>
                </a:lnTo>
                <a:lnTo>
                  <a:pt x="6254" y="17082"/>
                </a:lnTo>
                <a:lnTo>
                  <a:pt x="6230" y="16985"/>
                </a:lnTo>
                <a:lnTo>
                  <a:pt x="6206" y="16912"/>
                </a:lnTo>
                <a:lnTo>
                  <a:pt x="6230" y="16815"/>
                </a:lnTo>
                <a:lnTo>
                  <a:pt x="6254" y="16839"/>
                </a:lnTo>
                <a:lnTo>
                  <a:pt x="6303" y="16839"/>
                </a:lnTo>
                <a:lnTo>
                  <a:pt x="6352" y="16815"/>
                </a:lnTo>
                <a:lnTo>
                  <a:pt x="6376" y="16766"/>
                </a:lnTo>
                <a:lnTo>
                  <a:pt x="6424" y="16596"/>
                </a:lnTo>
                <a:lnTo>
                  <a:pt x="6449" y="16596"/>
                </a:lnTo>
                <a:lnTo>
                  <a:pt x="6522" y="16571"/>
                </a:lnTo>
                <a:close/>
                <a:moveTo>
                  <a:pt x="7884" y="16693"/>
                </a:moveTo>
                <a:lnTo>
                  <a:pt x="7957" y="16717"/>
                </a:lnTo>
                <a:lnTo>
                  <a:pt x="7787" y="16985"/>
                </a:lnTo>
                <a:lnTo>
                  <a:pt x="7617" y="17253"/>
                </a:lnTo>
                <a:lnTo>
                  <a:pt x="7592" y="17326"/>
                </a:lnTo>
                <a:lnTo>
                  <a:pt x="7300" y="17326"/>
                </a:lnTo>
                <a:lnTo>
                  <a:pt x="7398" y="17107"/>
                </a:lnTo>
                <a:lnTo>
                  <a:pt x="7519" y="16888"/>
                </a:lnTo>
                <a:lnTo>
                  <a:pt x="7617" y="16717"/>
                </a:lnTo>
                <a:lnTo>
                  <a:pt x="7884" y="16693"/>
                </a:lnTo>
                <a:close/>
                <a:moveTo>
                  <a:pt x="8225" y="16717"/>
                </a:moveTo>
                <a:lnTo>
                  <a:pt x="8736" y="16742"/>
                </a:lnTo>
                <a:lnTo>
                  <a:pt x="8541" y="17034"/>
                </a:lnTo>
                <a:lnTo>
                  <a:pt x="8371" y="17326"/>
                </a:lnTo>
                <a:lnTo>
                  <a:pt x="7909" y="17326"/>
                </a:lnTo>
                <a:lnTo>
                  <a:pt x="7933" y="17277"/>
                </a:lnTo>
                <a:lnTo>
                  <a:pt x="8225" y="16717"/>
                </a:lnTo>
                <a:close/>
                <a:moveTo>
                  <a:pt x="9223" y="16742"/>
                </a:moveTo>
                <a:lnTo>
                  <a:pt x="8979" y="17350"/>
                </a:lnTo>
                <a:lnTo>
                  <a:pt x="8663" y="17350"/>
                </a:lnTo>
                <a:lnTo>
                  <a:pt x="8979" y="16742"/>
                </a:lnTo>
                <a:close/>
                <a:moveTo>
                  <a:pt x="9928" y="16742"/>
                </a:moveTo>
                <a:lnTo>
                  <a:pt x="9661" y="17253"/>
                </a:lnTo>
                <a:lnTo>
                  <a:pt x="9612" y="17350"/>
                </a:lnTo>
                <a:lnTo>
                  <a:pt x="9320" y="17350"/>
                </a:lnTo>
                <a:lnTo>
                  <a:pt x="9563" y="16742"/>
                </a:lnTo>
                <a:close/>
                <a:moveTo>
                  <a:pt x="10147" y="16839"/>
                </a:moveTo>
                <a:lnTo>
                  <a:pt x="10220" y="16961"/>
                </a:lnTo>
                <a:lnTo>
                  <a:pt x="10245" y="17107"/>
                </a:lnTo>
                <a:lnTo>
                  <a:pt x="10220" y="17228"/>
                </a:lnTo>
                <a:lnTo>
                  <a:pt x="10147" y="17350"/>
                </a:lnTo>
                <a:lnTo>
                  <a:pt x="9928" y="17350"/>
                </a:lnTo>
                <a:lnTo>
                  <a:pt x="9953" y="17277"/>
                </a:lnTo>
                <a:lnTo>
                  <a:pt x="10050" y="17082"/>
                </a:lnTo>
                <a:lnTo>
                  <a:pt x="10147" y="16839"/>
                </a:lnTo>
                <a:close/>
                <a:moveTo>
                  <a:pt x="6862" y="16693"/>
                </a:moveTo>
                <a:lnTo>
                  <a:pt x="7081" y="16717"/>
                </a:lnTo>
                <a:lnTo>
                  <a:pt x="7300" y="16717"/>
                </a:lnTo>
                <a:lnTo>
                  <a:pt x="7106" y="17009"/>
                </a:lnTo>
                <a:lnTo>
                  <a:pt x="6935" y="17326"/>
                </a:lnTo>
                <a:lnTo>
                  <a:pt x="6741" y="17350"/>
                </a:lnTo>
                <a:lnTo>
                  <a:pt x="6570" y="17399"/>
                </a:lnTo>
                <a:lnTo>
                  <a:pt x="6619" y="17204"/>
                </a:lnTo>
                <a:lnTo>
                  <a:pt x="6692" y="17034"/>
                </a:lnTo>
                <a:lnTo>
                  <a:pt x="6862" y="16693"/>
                </a:lnTo>
                <a:close/>
                <a:moveTo>
                  <a:pt x="6473" y="17618"/>
                </a:moveTo>
                <a:lnTo>
                  <a:pt x="6643" y="17691"/>
                </a:lnTo>
                <a:lnTo>
                  <a:pt x="6814" y="17715"/>
                </a:lnTo>
                <a:lnTo>
                  <a:pt x="6789" y="17910"/>
                </a:lnTo>
                <a:lnTo>
                  <a:pt x="6765" y="18080"/>
                </a:lnTo>
                <a:lnTo>
                  <a:pt x="6643" y="17983"/>
                </a:lnTo>
                <a:lnTo>
                  <a:pt x="6546" y="17861"/>
                </a:lnTo>
                <a:lnTo>
                  <a:pt x="6352" y="17642"/>
                </a:lnTo>
                <a:lnTo>
                  <a:pt x="6376" y="17618"/>
                </a:lnTo>
                <a:lnTo>
                  <a:pt x="6424" y="17642"/>
                </a:lnTo>
                <a:lnTo>
                  <a:pt x="6473" y="17618"/>
                </a:lnTo>
                <a:close/>
                <a:moveTo>
                  <a:pt x="7398" y="17739"/>
                </a:moveTo>
                <a:lnTo>
                  <a:pt x="7300" y="18031"/>
                </a:lnTo>
                <a:lnTo>
                  <a:pt x="7252" y="18177"/>
                </a:lnTo>
                <a:lnTo>
                  <a:pt x="7252" y="18299"/>
                </a:lnTo>
                <a:lnTo>
                  <a:pt x="7008" y="18202"/>
                </a:lnTo>
                <a:lnTo>
                  <a:pt x="7154" y="17739"/>
                </a:lnTo>
                <a:close/>
                <a:moveTo>
                  <a:pt x="8833" y="17715"/>
                </a:moveTo>
                <a:lnTo>
                  <a:pt x="8785" y="17837"/>
                </a:lnTo>
                <a:lnTo>
                  <a:pt x="8736" y="17983"/>
                </a:lnTo>
                <a:lnTo>
                  <a:pt x="8712" y="18104"/>
                </a:lnTo>
                <a:lnTo>
                  <a:pt x="8736" y="18153"/>
                </a:lnTo>
                <a:lnTo>
                  <a:pt x="8736" y="18202"/>
                </a:lnTo>
                <a:lnTo>
                  <a:pt x="8809" y="18250"/>
                </a:lnTo>
                <a:lnTo>
                  <a:pt x="8882" y="18250"/>
                </a:lnTo>
                <a:lnTo>
                  <a:pt x="8931" y="18226"/>
                </a:lnTo>
                <a:lnTo>
                  <a:pt x="9004" y="18153"/>
                </a:lnTo>
                <a:lnTo>
                  <a:pt x="9125" y="17958"/>
                </a:lnTo>
                <a:lnTo>
                  <a:pt x="9198" y="17739"/>
                </a:lnTo>
                <a:lnTo>
                  <a:pt x="9393" y="17739"/>
                </a:lnTo>
                <a:lnTo>
                  <a:pt x="9369" y="17861"/>
                </a:lnTo>
                <a:lnTo>
                  <a:pt x="9369" y="18007"/>
                </a:lnTo>
                <a:lnTo>
                  <a:pt x="9125" y="18153"/>
                </a:lnTo>
                <a:lnTo>
                  <a:pt x="8833" y="18275"/>
                </a:lnTo>
                <a:lnTo>
                  <a:pt x="8566" y="18372"/>
                </a:lnTo>
                <a:lnTo>
                  <a:pt x="8249" y="18421"/>
                </a:lnTo>
                <a:lnTo>
                  <a:pt x="8274" y="18275"/>
                </a:lnTo>
                <a:lnTo>
                  <a:pt x="8371" y="17983"/>
                </a:lnTo>
                <a:lnTo>
                  <a:pt x="8468" y="17715"/>
                </a:lnTo>
                <a:close/>
                <a:moveTo>
                  <a:pt x="8176" y="17715"/>
                </a:moveTo>
                <a:lnTo>
                  <a:pt x="8030" y="18056"/>
                </a:lnTo>
                <a:lnTo>
                  <a:pt x="7957" y="18250"/>
                </a:lnTo>
                <a:lnTo>
                  <a:pt x="7933" y="18445"/>
                </a:lnTo>
                <a:lnTo>
                  <a:pt x="7738" y="18421"/>
                </a:lnTo>
                <a:lnTo>
                  <a:pt x="7568" y="18396"/>
                </a:lnTo>
                <a:lnTo>
                  <a:pt x="7568" y="18226"/>
                </a:lnTo>
                <a:lnTo>
                  <a:pt x="7641" y="17983"/>
                </a:lnTo>
                <a:lnTo>
                  <a:pt x="7738" y="17715"/>
                </a:lnTo>
                <a:close/>
                <a:moveTo>
                  <a:pt x="8128" y="2094"/>
                </a:moveTo>
                <a:lnTo>
                  <a:pt x="7714" y="2142"/>
                </a:lnTo>
                <a:lnTo>
                  <a:pt x="7325" y="2191"/>
                </a:lnTo>
                <a:lnTo>
                  <a:pt x="6935" y="2264"/>
                </a:lnTo>
                <a:lnTo>
                  <a:pt x="6546" y="2386"/>
                </a:lnTo>
                <a:lnTo>
                  <a:pt x="6181" y="2507"/>
                </a:lnTo>
                <a:lnTo>
                  <a:pt x="5841" y="2653"/>
                </a:lnTo>
                <a:lnTo>
                  <a:pt x="5500" y="2824"/>
                </a:lnTo>
                <a:lnTo>
                  <a:pt x="5184" y="3018"/>
                </a:lnTo>
                <a:lnTo>
                  <a:pt x="4892" y="3237"/>
                </a:lnTo>
                <a:lnTo>
                  <a:pt x="4551" y="3554"/>
                </a:lnTo>
                <a:lnTo>
                  <a:pt x="4210" y="3918"/>
                </a:lnTo>
                <a:lnTo>
                  <a:pt x="3918" y="4332"/>
                </a:lnTo>
                <a:lnTo>
                  <a:pt x="3626" y="4746"/>
                </a:lnTo>
                <a:lnTo>
                  <a:pt x="3383" y="5159"/>
                </a:lnTo>
                <a:lnTo>
                  <a:pt x="3164" y="5549"/>
                </a:lnTo>
                <a:lnTo>
                  <a:pt x="3018" y="5889"/>
                </a:lnTo>
                <a:lnTo>
                  <a:pt x="2921" y="6157"/>
                </a:lnTo>
                <a:lnTo>
                  <a:pt x="2823" y="6595"/>
                </a:lnTo>
                <a:lnTo>
                  <a:pt x="2775" y="7057"/>
                </a:lnTo>
                <a:lnTo>
                  <a:pt x="2750" y="7495"/>
                </a:lnTo>
                <a:lnTo>
                  <a:pt x="2775" y="7958"/>
                </a:lnTo>
                <a:lnTo>
                  <a:pt x="2823" y="8396"/>
                </a:lnTo>
                <a:lnTo>
                  <a:pt x="2921" y="8834"/>
                </a:lnTo>
                <a:lnTo>
                  <a:pt x="3067" y="9272"/>
                </a:lnTo>
                <a:lnTo>
                  <a:pt x="3237" y="9685"/>
                </a:lnTo>
                <a:lnTo>
                  <a:pt x="3602" y="10367"/>
                </a:lnTo>
                <a:lnTo>
                  <a:pt x="3991" y="11024"/>
                </a:lnTo>
                <a:lnTo>
                  <a:pt x="4843" y="12337"/>
                </a:lnTo>
                <a:lnTo>
                  <a:pt x="5281" y="13019"/>
                </a:lnTo>
                <a:lnTo>
                  <a:pt x="5476" y="13384"/>
                </a:lnTo>
                <a:lnTo>
                  <a:pt x="5646" y="13724"/>
                </a:lnTo>
                <a:lnTo>
                  <a:pt x="5792" y="14089"/>
                </a:lnTo>
                <a:lnTo>
                  <a:pt x="5914" y="14454"/>
                </a:lnTo>
                <a:lnTo>
                  <a:pt x="5987" y="14844"/>
                </a:lnTo>
                <a:lnTo>
                  <a:pt x="5987" y="15282"/>
                </a:lnTo>
                <a:lnTo>
                  <a:pt x="5962" y="15379"/>
                </a:lnTo>
                <a:lnTo>
                  <a:pt x="5962" y="15428"/>
                </a:lnTo>
                <a:lnTo>
                  <a:pt x="5889" y="15525"/>
                </a:lnTo>
                <a:lnTo>
                  <a:pt x="5841" y="15647"/>
                </a:lnTo>
                <a:lnTo>
                  <a:pt x="5816" y="15768"/>
                </a:lnTo>
                <a:lnTo>
                  <a:pt x="5792" y="15914"/>
                </a:lnTo>
                <a:lnTo>
                  <a:pt x="5816" y="16036"/>
                </a:lnTo>
                <a:lnTo>
                  <a:pt x="5841" y="16158"/>
                </a:lnTo>
                <a:lnTo>
                  <a:pt x="5889" y="16279"/>
                </a:lnTo>
                <a:lnTo>
                  <a:pt x="5962" y="16377"/>
                </a:lnTo>
                <a:lnTo>
                  <a:pt x="5865" y="16474"/>
                </a:lnTo>
                <a:lnTo>
                  <a:pt x="5792" y="16620"/>
                </a:lnTo>
                <a:lnTo>
                  <a:pt x="5768" y="16766"/>
                </a:lnTo>
                <a:lnTo>
                  <a:pt x="5768" y="16912"/>
                </a:lnTo>
                <a:lnTo>
                  <a:pt x="5768" y="17058"/>
                </a:lnTo>
                <a:lnTo>
                  <a:pt x="5816" y="17204"/>
                </a:lnTo>
                <a:lnTo>
                  <a:pt x="5889" y="17350"/>
                </a:lnTo>
                <a:lnTo>
                  <a:pt x="5987" y="17472"/>
                </a:lnTo>
                <a:lnTo>
                  <a:pt x="5962" y="17496"/>
                </a:lnTo>
                <a:lnTo>
                  <a:pt x="5914" y="17618"/>
                </a:lnTo>
                <a:lnTo>
                  <a:pt x="5914" y="17715"/>
                </a:lnTo>
                <a:lnTo>
                  <a:pt x="5938" y="17837"/>
                </a:lnTo>
                <a:lnTo>
                  <a:pt x="5987" y="17934"/>
                </a:lnTo>
                <a:lnTo>
                  <a:pt x="6133" y="18129"/>
                </a:lnTo>
                <a:lnTo>
                  <a:pt x="6303" y="18299"/>
                </a:lnTo>
                <a:lnTo>
                  <a:pt x="6424" y="18421"/>
                </a:lnTo>
                <a:lnTo>
                  <a:pt x="6570" y="18518"/>
                </a:lnTo>
                <a:lnTo>
                  <a:pt x="6862" y="18688"/>
                </a:lnTo>
                <a:lnTo>
                  <a:pt x="7179" y="18810"/>
                </a:lnTo>
                <a:lnTo>
                  <a:pt x="7495" y="18859"/>
                </a:lnTo>
                <a:lnTo>
                  <a:pt x="7738" y="18883"/>
                </a:lnTo>
                <a:lnTo>
                  <a:pt x="7982" y="18883"/>
                </a:lnTo>
                <a:lnTo>
                  <a:pt x="8030" y="18956"/>
                </a:lnTo>
                <a:lnTo>
                  <a:pt x="8079" y="18980"/>
                </a:lnTo>
                <a:lnTo>
                  <a:pt x="8128" y="18980"/>
                </a:lnTo>
                <a:lnTo>
                  <a:pt x="8176" y="18956"/>
                </a:lnTo>
                <a:lnTo>
                  <a:pt x="8201" y="18907"/>
                </a:lnTo>
                <a:lnTo>
                  <a:pt x="8201" y="18883"/>
                </a:lnTo>
                <a:lnTo>
                  <a:pt x="8493" y="18834"/>
                </a:lnTo>
                <a:lnTo>
                  <a:pt x="8785" y="18761"/>
                </a:lnTo>
                <a:lnTo>
                  <a:pt x="9052" y="18664"/>
                </a:lnTo>
                <a:lnTo>
                  <a:pt x="9320" y="18542"/>
                </a:lnTo>
                <a:lnTo>
                  <a:pt x="9563" y="18396"/>
                </a:lnTo>
                <a:lnTo>
                  <a:pt x="9807" y="18226"/>
                </a:lnTo>
                <a:lnTo>
                  <a:pt x="10050" y="18056"/>
                </a:lnTo>
                <a:lnTo>
                  <a:pt x="10269" y="17837"/>
                </a:lnTo>
                <a:lnTo>
                  <a:pt x="10318" y="17764"/>
                </a:lnTo>
                <a:lnTo>
                  <a:pt x="10342" y="17691"/>
                </a:lnTo>
                <a:lnTo>
                  <a:pt x="10464" y="17593"/>
                </a:lnTo>
                <a:lnTo>
                  <a:pt x="10537" y="17447"/>
                </a:lnTo>
                <a:lnTo>
                  <a:pt x="10585" y="17301"/>
                </a:lnTo>
                <a:lnTo>
                  <a:pt x="10634" y="17107"/>
                </a:lnTo>
                <a:lnTo>
                  <a:pt x="10634" y="16936"/>
                </a:lnTo>
                <a:lnTo>
                  <a:pt x="10585" y="16742"/>
                </a:lnTo>
                <a:lnTo>
                  <a:pt x="10512" y="16596"/>
                </a:lnTo>
                <a:lnTo>
                  <a:pt x="10391" y="16474"/>
                </a:lnTo>
                <a:lnTo>
                  <a:pt x="10488" y="16255"/>
                </a:lnTo>
                <a:lnTo>
                  <a:pt x="10537" y="16036"/>
                </a:lnTo>
                <a:lnTo>
                  <a:pt x="10537" y="15817"/>
                </a:lnTo>
                <a:lnTo>
                  <a:pt x="10488" y="15574"/>
                </a:lnTo>
                <a:lnTo>
                  <a:pt x="10415" y="15476"/>
                </a:lnTo>
                <a:lnTo>
                  <a:pt x="10342" y="15379"/>
                </a:lnTo>
                <a:lnTo>
                  <a:pt x="10342" y="15306"/>
                </a:lnTo>
                <a:lnTo>
                  <a:pt x="10415" y="14965"/>
                </a:lnTo>
                <a:lnTo>
                  <a:pt x="10464" y="14625"/>
                </a:lnTo>
                <a:lnTo>
                  <a:pt x="10512" y="14284"/>
                </a:lnTo>
                <a:lnTo>
                  <a:pt x="10585" y="13943"/>
                </a:lnTo>
                <a:lnTo>
                  <a:pt x="10658" y="13700"/>
                </a:lnTo>
                <a:lnTo>
                  <a:pt x="10756" y="13457"/>
                </a:lnTo>
                <a:lnTo>
                  <a:pt x="10999" y="12994"/>
                </a:lnTo>
                <a:lnTo>
                  <a:pt x="11023" y="12970"/>
                </a:lnTo>
                <a:lnTo>
                  <a:pt x="11023" y="12946"/>
                </a:lnTo>
                <a:lnTo>
                  <a:pt x="11340" y="12459"/>
                </a:lnTo>
                <a:lnTo>
                  <a:pt x="11632" y="11972"/>
                </a:lnTo>
                <a:lnTo>
                  <a:pt x="12191" y="11194"/>
                </a:lnTo>
                <a:lnTo>
                  <a:pt x="12483" y="10780"/>
                </a:lnTo>
                <a:lnTo>
                  <a:pt x="12751" y="10367"/>
                </a:lnTo>
                <a:lnTo>
                  <a:pt x="12994" y="9953"/>
                </a:lnTo>
                <a:lnTo>
                  <a:pt x="13213" y="9515"/>
                </a:lnTo>
                <a:lnTo>
                  <a:pt x="13384" y="9053"/>
                </a:lnTo>
                <a:lnTo>
                  <a:pt x="13457" y="8809"/>
                </a:lnTo>
                <a:lnTo>
                  <a:pt x="13505" y="8590"/>
                </a:lnTo>
                <a:lnTo>
                  <a:pt x="13554" y="8152"/>
                </a:lnTo>
                <a:lnTo>
                  <a:pt x="13554" y="7714"/>
                </a:lnTo>
                <a:lnTo>
                  <a:pt x="13505" y="7276"/>
                </a:lnTo>
                <a:lnTo>
                  <a:pt x="13432" y="6838"/>
                </a:lnTo>
                <a:lnTo>
                  <a:pt x="13335" y="6400"/>
                </a:lnTo>
                <a:lnTo>
                  <a:pt x="13213" y="5962"/>
                </a:lnTo>
                <a:lnTo>
                  <a:pt x="12946" y="5135"/>
                </a:lnTo>
                <a:lnTo>
                  <a:pt x="12800" y="4770"/>
                </a:lnTo>
                <a:lnTo>
                  <a:pt x="12605" y="4429"/>
                </a:lnTo>
                <a:lnTo>
                  <a:pt x="12386" y="4113"/>
                </a:lnTo>
                <a:lnTo>
                  <a:pt x="12143" y="3797"/>
                </a:lnTo>
                <a:lnTo>
                  <a:pt x="12143" y="3773"/>
                </a:lnTo>
                <a:lnTo>
                  <a:pt x="12094" y="3675"/>
                </a:lnTo>
                <a:lnTo>
                  <a:pt x="12021" y="3602"/>
                </a:lnTo>
                <a:lnTo>
                  <a:pt x="11948" y="3554"/>
                </a:lnTo>
                <a:lnTo>
                  <a:pt x="11851" y="3505"/>
                </a:lnTo>
                <a:lnTo>
                  <a:pt x="11607" y="3286"/>
                </a:lnTo>
                <a:lnTo>
                  <a:pt x="11340" y="3091"/>
                </a:lnTo>
                <a:lnTo>
                  <a:pt x="11072" y="2897"/>
                </a:lnTo>
                <a:lnTo>
                  <a:pt x="10804" y="2726"/>
                </a:lnTo>
                <a:lnTo>
                  <a:pt x="10464" y="2556"/>
                </a:lnTo>
                <a:lnTo>
                  <a:pt x="10099" y="2386"/>
                </a:lnTo>
                <a:lnTo>
                  <a:pt x="9709" y="2264"/>
                </a:lnTo>
                <a:lnTo>
                  <a:pt x="9320" y="2191"/>
                </a:lnTo>
                <a:lnTo>
                  <a:pt x="8931" y="2142"/>
                </a:lnTo>
                <a:lnTo>
                  <a:pt x="8517" y="209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6"/>
          <p:cNvSpPr txBox="1">
            <a:spLocks noGrp="1"/>
          </p:cNvSpPr>
          <p:nvPr>
            <p:ph type="sldNum" idx="12"/>
          </p:nvPr>
        </p:nvSpPr>
        <p:spPr>
          <a:xfrm>
            <a:off x="4297650" y="4832975"/>
            <a:ext cx="548700" cy="310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20</a:t>
            </a:fld>
            <a:endParaRPr/>
          </a:p>
        </p:txBody>
      </p:sp>
    </p:spTree>
    <p:extLst>
      <p:ext uri="{BB962C8B-B14F-4D97-AF65-F5344CB8AC3E}">
        <p14:creationId xmlns:p14="http://schemas.microsoft.com/office/powerpoint/2010/main" val="24135113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9" name="Google Shape;99;p16"/>
          <p:cNvSpPr txBox="1">
            <a:spLocks noGrp="1"/>
          </p:cNvSpPr>
          <p:nvPr>
            <p:ph type="sldNum" idx="12"/>
          </p:nvPr>
        </p:nvSpPr>
        <p:spPr>
          <a:xfrm>
            <a:off x="4297650" y="4832975"/>
            <a:ext cx="548700" cy="310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21</a:t>
            </a:fld>
            <a:endParaRPr/>
          </a:p>
        </p:txBody>
      </p:sp>
      <p:sp>
        <p:nvSpPr>
          <p:cNvPr id="5" name="Hình chữ nhật: Góc Tròn 4">
            <a:extLst>
              <a:ext uri="{FF2B5EF4-FFF2-40B4-BE49-F238E27FC236}">
                <a16:creationId xmlns:a16="http://schemas.microsoft.com/office/drawing/2014/main" id="{E7D912F7-97DC-4476-A5AC-B573A140DBBF}"/>
              </a:ext>
            </a:extLst>
          </p:cNvPr>
          <p:cNvSpPr/>
          <p:nvPr/>
        </p:nvSpPr>
        <p:spPr>
          <a:xfrm>
            <a:off x="182820" y="1419215"/>
            <a:ext cx="4216400" cy="3255922"/>
          </a:xfrm>
          <a:prstGeom prst="roundRect">
            <a:avLst/>
          </a:prstGeom>
        </p:spPr>
        <p:style>
          <a:lnRef idx="1">
            <a:schemeClr val="dk1"/>
          </a:lnRef>
          <a:fillRef idx="2">
            <a:schemeClr val="dk1"/>
          </a:fillRef>
          <a:effectRef idx="1">
            <a:schemeClr val="dk1"/>
          </a:effectRef>
          <a:fontRef idx="minor">
            <a:schemeClr val="dk1"/>
          </a:fontRef>
        </p:style>
        <p:txBody>
          <a:bodyPr rtlCol="0" anchor="t"/>
          <a:lstStyle/>
          <a:p>
            <a:pPr algn="ctr"/>
            <a:r>
              <a:rPr lang="en-US" sz="2800" b="1" i="0">
                <a:solidFill>
                  <a:srgbClr val="333333"/>
                </a:solidFill>
                <a:effectLst/>
                <a:latin typeface="Bahnschrift" panose="020B0502040204020203" pitchFamily="34" charset="0"/>
              </a:rPr>
              <a:t>TRẢ PHÍ</a:t>
            </a:r>
          </a:p>
          <a:p>
            <a:pPr marL="285750" indent="-285750">
              <a:lnSpc>
                <a:spcPct val="150000"/>
              </a:lnSpc>
              <a:buFont typeface="Wingdings" panose="05000000000000000000" pitchFamily="2" charset="2"/>
              <a:buChar char="q"/>
            </a:pPr>
            <a:r>
              <a:rPr lang="vi-VN" b="0" i="0">
                <a:solidFill>
                  <a:srgbClr val="333333"/>
                </a:solidFill>
                <a:effectLst/>
                <a:latin typeface="Bahnschrift" panose="020B0502040204020203" pitchFamily="34" charset="0"/>
              </a:rPr>
              <a:t>Với GitHub phiên bản có phí thường được các doanh nghiệp sử dụng để tăng khả năng quản lý team cũng như phân quyền bảo mật dự án.</a:t>
            </a:r>
            <a:endParaRPr lang="en-US">
              <a:latin typeface="Bahnschrift" panose="020B0502040204020203" pitchFamily="34" charset="0"/>
            </a:endParaRPr>
          </a:p>
        </p:txBody>
      </p:sp>
      <p:sp>
        <p:nvSpPr>
          <p:cNvPr id="10" name="Hình chữ nhật: Góc Tròn 9">
            <a:extLst>
              <a:ext uri="{FF2B5EF4-FFF2-40B4-BE49-F238E27FC236}">
                <a16:creationId xmlns:a16="http://schemas.microsoft.com/office/drawing/2014/main" id="{DB7BEDCE-8791-4AC8-B5BB-9E4F86B37F41}"/>
              </a:ext>
            </a:extLst>
          </p:cNvPr>
          <p:cNvSpPr/>
          <p:nvPr/>
        </p:nvSpPr>
        <p:spPr>
          <a:xfrm>
            <a:off x="4744782" y="1399691"/>
            <a:ext cx="4287580" cy="3294970"/>
          </a:xfrm>
          <a:prstGeom prst="roundRect">
            <a:avLst/>
          </a:prstGeom>
        </p:spPr>
        <p:style>
          <a:lnRef idx="1">
            <a:schemeClr val="dk1"/>
          </a:lnRef>
          <a:fillRef idx="2">
            <a:schemeClr val="dk1"/>
          </a:fillRef>
          <a:effectRef idx="1">
            <a:schemeClr val="dk1"/>
          </a:effectRef>
          <a:fontRef idx="minor">
            <a:schemeClr val="dk1"/>
          </a:fontRef>
        </p:style>
        <p:txBody>
          <a:bodyPr rtlCol="0" anchor="t"/>
          <a:lstStyle/>
          <a:p>
            <a:pPr lvl="1" algn="ctr"/>
            <a:r>
              <a:rPr lang="en-US" sz="2800" b="1">
                <a:latin typeface="Bahnschrift" panose="020B0502040204020203" pitchFamily="34" charset="0"/>
              </a:rPr>
              <a:t>MIỄN PHÍ</a:t>
            </a:r>
          </a:p>
          <a:p>
            <a:pPr marL="285750" lvl="1" indent="-285750">
              <a:lnSpc>
                <a:spcPct val="150000"/>
              </a:lnSpc>
              <a:buFont typeface="Wingdings" panose="05000000000000000000" pitchFamily="2" charset="2"/>
              <a:buChar char="q"/>
            </a:pPr>
            <a:r>
              <a:rPr lang="vi-VN">
                <a:latin typeface="Bahnschrift" panose="020B0502040204020203" pitchFamily="34" charset="0"/>
              </a:rPr>
              <a:t>Còn lại thì phần lớn chúng ta đều sử dụng Github với tài khoản miễn phí để lưu trữ source code.</a:t>
            </a:r>
            <a:endParaRPr lang="en-US">
              <a:latin typeface="Bahnschrift" panose="020B0502040204020203" pitchFamily="34" charset="0"/>
            </a:endParaRPr>
          </a:p>
        </p:txBody>
      </p:sp>
      <p:sp>
        <p:nvSpPr>
          <p:cNvPr id="11" name="Google Shape;95;p16">
            <a:extLst>
              <a:ext uri="{FF2B5EF4-FFF2-40B4-BE49-F238E27FC236}">
                <a16:creationId xmlns:a16="http://schemas.microsoft.com/office/drawing/2014/main" id="{2CEA75CD-1B3F-4490-8E1A-A65AAEDD4C68}"/>
              </a:ext>
            </a:extLst>
          </p:cNvPr>
          <p:cNvSpPr txBox="1">
            <a:spLocks noGrp="1"/>
          </p:cNvSpPr>
          <p:nvPr>
            <p:ph type="title"/>
          </p:nvPr>
        </p:nvSpPr>
        <p:spPr>
          <a:xfrm>
            <a:off x="-6025" y="967975"/>
            <a:ext cx="9156000" cy="85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t>G</a:t>
            </a:r>
            <a:r>
              <a:rPr lang="en"/>
              <a:t>itHub</a:t>
            </a:r>
            <a:endParaRPr/>
          </a:p>
        </p:txBody>
      </p:sp>
      <p:sp>
        <p:nvSpPr>
          <p:cNvPr id="12" name="Google Shape;97;p16">
            <a:extLst>
              <a:ext uri="{FF2B5EF4-FFF2-40B4-BE49-F238E27FC236}">
                <a16:creationId xmlns:a16="http://schemas.microsoft.com/office/drawing/2014/main" id="{3C84D8D1-537C-49BA-B5C8-EE0E3FB425E8}"/>
              </a:ext>
            </a:extLst>
          </p:cNvPr>
          <p:cNvSpPr/>
          <p:nvPr/>
        </p:nvSpPr>
        <p:spPr>
          <a:xfrm>
            <a:off x="4141750" y="281249"/>
            <a:ext cx="788694" cy="805193"/>
          </a:xfrm>
          <a:custGeom>
            <a:avLst/>
            <a:gdLst/>
            <a:ahLst/>
            <a:cxnLst/>
            <a:rect l="l" t="t" r="r" b="b"/>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98;p16">
            <a:extLst>
              <a:ext uri="{FF2B5EF4-FFF2-40B4-BE49-F238E27FC236}">
                <a16:creationId xmlns:a16="http://schemas.microsoft.com/office/drawing/2014/main" id="{D6F375EE-D6A1-4BD2-8450-12938B044E2C}"/>
              </a:ext>
            </a:extLst>
          </p:cNvPr>
          <p:cNvSpPr/>
          <p:nvPr/>
        </p:nvSpPr>
        <p:spPr>
          <a:xfrm>
            <a:off x="4363252" y="476438"/>
            <a:ext cx="345681" cy="414830"/>
          </a:xfrm>
          <a:custGeom>
            <a:avLst/>
            <a:gdLst/>
            <a:ahLst/>
            <a:cxnLst/>
            <a:rect l="l" t="t" r="r" b="b"/>
            <a:pathLst>
              <a:path w="15817" h="18981" extrusionOk="0">
                <a:moveTo>
                  <a:pt x="11364" y="1"/>
                </a:moveTo>
                <a:lnTo>
                  <a:pt x="11242" y="25"/>
                </a:lnTo>
                <a:lnTo>
                  <a:pt x="11169" y="74"/>
                </a:lnTo>
                <a:lnTo>
                  <a:pt x="11096" y="171"/>
                </a:lnTo>
                <a:lnTo>
                  <a:pt x="10780" y="731"/>
                </a:lnTo>
                <a:lnTo>
                  <a:pt x="10634" y="999"/>
                </a:lnTo>
                <a:lnTo>
                  <a:pt x="10537" y="1315"/>
                </a:lnTo>
                <a:lnTo>
                  <a:pt x="10512" y="1388"/>
                </a:lnTo>
                <a:lnTo>
                  <a:pt x="10537" y="1461"/>
                </a:lnTo>
                <a:lnTo>
                  <a:pt x="10585" y="1534"/>
                </a:lnTo>
                <a:lnTo>
                  <a:pt x="10634" y="1583"/>
                </a:lnTo>
                <a:lnTo>
                  <a:pt x="10707" y="1607"/>
                </a:lnTo>
                <a:lnTo>
                  <a:pt x="10804" y="1631"/>
                </a:lnTo>
                <a:lnTo>
                  <a:pt x="10877" y="1607"/>
                </a:lnTo>
                <a:lnTo>
                  <a:pt x="10950" y="1558"/>
                </a:lnTo>
                <a:lnTo>
                  <a:pt x="11145" y="1315"/>
                </a:lnTo>
                <a:lnTo>
                  <a:pt x="11291" y="1047"/>
                </a:lnTo>
                <a:lnTo>
                  <a:pt x="11510" y="731"/>
                </a:lnTo>
                <a:lnTo>
                  <a:pt x="11583" y="682"/>
                </a:lnTo>
                <a:lnTo>
                  <a:pt x="11656" y="609"/>
                </a:lnTo>
                <a:lnTo>
                  <a:pt x="11705" y="463"/>
                </a:lnTo>
                <a:lnTo>
                  <a:pt x="11729" y="342"/>
                </a:lnTo>
                <a:lnTo>
                  <a:pt x="11705" y="220"/>
                </a:lnTo>
                <a:lnTo>
                  <a:pt x="11656" y="123"/>
                </a:lnTo>
                <a:lnTo>
                  <a:pt x="11583" y="50"/>
                </a:lnTo>
                <a:lnTo>
                  <a:pt x="11486" y="25"/>
                </a:lnTo>
                <a:lnTo>
                  <a:pt x="11461" y="1"/>
                </a:lnTo>
                <a:close/>
                <a:moveTo>
                  <a:pt x="3821" y="171"/>
                </a:moveTo>
                <a:lnTo>
                  <a:pt x="3748" y="196"/>
                </a:lnTo>
                <a:lnTo>
                  <a:pt x="3699" y="244"/>
                </a:lnTo>
                <a:lnTo>
                  <a:pt x="3651" y="317"/>
                </a:lnTo>
                <a:lnTo>
                  <a:pt x="3651" y="390"/>
                </a:lnTo>
                <a:lnTo>
                  <a:pt x="3651" y="463"/>
                </a:lnTo>
                <a:lnTo>
                  <a:pt x="3699" y="634"/>
                </a:lnTo>
                <a:lnTo>
                  <a:pt x="3772" y="804"/>
                </a:lnTo>
                <a:lnTo>
                  <a:pt x="3943" y="1120"/>
                </a:lnTo>
                <a:lnTo>
                  <a:pt x="4113" y="1461"/>
                </a:lnTo>
                <a:lnTo>
                  <a:pt x="4259" y="1802"/>
                </a:lnTo>
                <a:lnTo>
                  <a:pt x="4332" y="1923"/>
                </a:lnTo>
                <a:lnTo>
                  <a:pt x="4429" y="1996"/>
                </a:lnTo>
                <a:lnTo>
                  <a:pt x="4527" y="2021"/>
                </a:lnTo>
                <a:lnTo>
                  <a:pt x="4624" y="1996"/>
                </a:lnTo>
                <a:lnTo>
                  <a:pt x="4721" y="1972"/>
                </a:lnTo>
                <a:lnTo>
                  <a:pt x="4794" y="1899"/>
                </a:lnTo>
                <a:lnTo>
                  <a:pt x="4843" y="1777"/>
                </a:lnTo>
                <a:lnTo>
                  <a:pt x="4843" y="1656"/>
                </a:lnTo>
                <a:lnTo>
                  <a:pt x="4794" y="1461"/>
                </a:lnTo>
                <a:lnTo>
                  <a:pt x="4697" y="1266"/>
                </a:lnTo>
                <a:lnTo>
                  <a:pt x="4502" y="901"/>
                </a:lnTo>
                <a:lnTo>
                  <a:pt x="4283" y="536"/>
                </a:lnTo>
                <a:lnTo>
                  <a:pt x="4162" y="390"/>
                </a:lnTo>
                <a:lnTo>
                  <a:pt x="4040" y="244"/>
                </a:lnTo>
                <a:lnTo>
                  <a:pt x="3967" y="196"/>
                </a:lnTo>
                <a:lnTo>
                  <a:pt x="3894" y="171"/>
                </a:lnTo>
                <a:close/>
                <a:moveTo>
                  <a:pt x="15452" y="4405"/>
                </a:moveTo>
                <a:lnTo>
                  <a:pt x="15379" y="4429"/>
                </a:lnTo>
                <a:lnTo>
                  <a:pt x="15306" y="4454"/>
                </a:lnTo>
                <a:lnTo>
                  <a:pt x="15135" y="4551"/>
                </a:lnTo>
                <a:lnTo>
                  <a:pt x="14941" y="4600"/>
                </a:lnTo>
                <a:lnTo>
                  <a:pt x="14551" y="4697"/>
                </a:lnTo>
                <a:lnTo>
                  <a:pt x="14357" y="4746"/>
                </a:lnTo>
                <a:lnTo>
                  <a:pt x="14162" y="4819"/>
                </a:lnTo>
                <a:lnTo>
                  <a:pt x="14016" y="4916"/>
                </a:lnTo>
                <a:lnTo>
                  <a:pt x="13870" y="5062"/>
                </a:lnTo>
                <a:lnTo>
                  <a:pt x="13822" y="5135"/>
                </a:lnTo>
                <a:lnTo>
                  <a:pt x="13822" y="5232"/>
                </a:lnTo>
                <a:lnTo>
                  <a:pt x="13846" y="5330"/>
                </a:lnTo>
                <a:lnTo>
                  <a:pt x="13895" y="5354"/>
                </a:lnTo>
                <a:lnTo>
                  <a:pt x="13943" y="5354"/>
                </a:lnTo>
                <a:lnTo>
                  <a:pt x="14138" y="5378"/>
                </a:lnTo>
                <a:lnTo>
                  <a:pt x="14357" y="5378"/>
                </a:lnTo>
                <a:lnTo>
                  <a:pt x="14600" y="5354"/>
                </a:lnTo>
                <a:lnTo>
                  <a:pt x="14819" y="5330"/>
                </a:lnTo>
                <a:lnTo>
                  <a:pt x="15038" y="5257"/>
                </a:lnTo>
                <a:lnTo>
                  <a:pt x="15257" y="5208"/>
                </a:lnTo>
                <a:lnTo>
                  <a:pt x="15452" y="5111"/>
                </a:lnTo>
                <a:lnTo>
                  <a:pt x="15646" y="5038"/>
                </a:lnTo>
                <a:lnTo>
                  <a:pt x="15719" y="4989"/>
                </a:lnTo>
                <a:lnTo>
                  <a:pt x="15768" y="4940"/>
                </a:lnTo>
                <a:lnTo>
                  <a:pt x="15817" y="4819"/>
                </a:lnTo>
                <a:lnTo>
                  <a:pt x="15792" y="4697"/>
                </a:lnTo>
                <a:lnTo>
                  <a:pt x="15768" y="4575"/>
                </a:lnTo>
                <a:lnTo>
                  <a:pt x="15671" y="4478"/>
                </a:lnTo>
                <a:lnTo>
                  <a:pt x="15573" y="4429"/>
                </a:lnTo>
                <a:lnTo>
                  <a:pt x="15452" y="4405"/>
                </a:lnTo>
                <a:close/>
                <a:moveTo>
                  <a:pt x="317" y="4697"/>
                </a:moveTo>
                <a:lnTo>
                  <a:pt x="220" y="4721"/>
                </a:lnTo>
                <a:lnTo>
                  <a:pt x="122" y="4746"/>
                </a:lnTo>
                <a:lnTo>
                  <a:pt x="25" y="4794"/>
                </a:lnTo>
                <a:lnTo>
                  <a:pt x="1" y="4867"/>
                </a:lnTo>
                <a:lnTo>
                  <a:pt x="1" y="4965"/>
                </a:lnTo>
                <a:lnTo>
                  <a:pt x="49" y="5038"/>
                </a:lnTo>
                <a:lnTo>
                  <a:pt x="195" y="5184"/>
                </a:lnTo>
                <a:lnTo>
                  <a:pt x="390" y="5305"/>
                </a:lnTo>
                <a:lnTo>
                  <a:pt x="779" y="5524"/>
                </a:lnTo>
                <a:lnTo>
                  <a:pt x="1169" y="5743"/>
                </a:lnTo>
                <a:lnTo>
                  <a:pt x="1388" y="5841"/>
                </a:lnTo>
                <a:lnTo>
                  <a:pt x="1582" y="5938"/>
                </a:lnTo>
                <a:lnTo>
                  <a:pt x="1655" y="5962"/>
                </a:lnTo>
                <a:lnTo>
                  <a:pt x="1801" y="5962"/>
                </a:lnTo>
                <a:lnTo>
                  <a:pt x="1850" y="5938"/>
                </a:lnTo>
                <a:lnTo>
                  <a:pt x="1923" y="5841"/>
                </a:lnTo>
                <a:lnTo>
                  <a:pt x="1972" y="5743"/>
                </a:lnTo>
                <a:lnTo>
                  <a:pt x="1996" y="5622"/>
                </a:lnTo>
                <a:lnTo>
                  <a:pt x="1972" y="5476"/>
                </a:lnTo>
                <a:lnTo>
                  <a:pt x="1899" y="5378"/>
                </a:lnTo>
                <a:lnTo>
                  <a:pt x="1826" y="5330"/>
                </a:lnTo>
                <a:lnTo>
                  <a:pt x="1777" y="5305"/>
                </a:lnTo>
                <a:lnTo>
                  <a:pt x="1582" y="5208"/>
                </a:lnTo>
                <a:lnTo>
                  <a:pt x="1388" y="5111"/>
                </a:lnTo>
                <a:lnTo>
                  <a:pt x="974" y="4892"/>
                </a:lnTo>
                <a:lnTo>
                  <a:pt x="755" y="4794"/>
                </a:lnTo>
                <a:lnTo>
                  <a:pt x="536" y="4721"/>
                </a:lnTo>
                <a:lnTo>
                  <a:pt x="317" y="4697"/>
                </a:lnTo>
                <a:close/>
                <a:moveTo>
                  <a:pt x="8809" y="6936"/>
                </a:moveTo>
                <a:lnTo>
                  <a:pt x="8736" y="6984"/>
                </a:lnTo>
                <a:lnTo>
                  <a:pt x="8663" y="7057"/>
                </a:lnTo>
                <a:lnTo>
                  <a:pt x="8566" y="7252"/>
                </a:lnTo>
                <a:lnTo>
                  <a:pt x="8468" y="7495"/>
                </a:lnTo>
                <a:lnTo>
                  <a:pt x="8420" y="7739"/>
                </a:lnTo>
                <a:lnTo>
                  <a:pt x="8395" y="7958"/>
                </a:lnTo>
                <a:lnTo>
                  <a:pt x="8395" y="8128"/>
                </a:lnTo>
                <a:lnTo>
                  <a:pt x="8322" y="8177"/>
                </a:lnTo>
                <a:lnTo>
                  <a:pt x="8201" y="8225"/>
                </a:lnTo>
                <a:lnTo>
                  <a:pt x="8079" y="8250"/>
                </a:lnTo>
                <a:lnTo>
                  <a:pt x="7982" y="8225"/>
                </a:lnTo>
                <a:lnTo>
                  <a:pt x="7909" y="8201"/>
                </a:lnTo>
                <a:lnTo>
                  <a:pt x="7982" y="8079"/>
                </a:lnTo>
                <a:lnTo>
                  <a:pt x="8055" y="7933"/>
                </a:lnTo>
                <a:lnTo>
                  <a:pt x="8103" y="7812"/>
                </a:lnTo>
                <a:lnTo>
                  <a:pt x="8103" y="7666"/>
                </a:lnTo>
                <a:lnTo>
                  <a:pt x="8103" y="7520"/>
                </a:lnTo>
                <a:lnTo>
                  <a:pt x="8055" y="7398"/>
                </a:lnTo>
                <a:lnTo>
                  <a:pt x="7957" y="7252"/>
                </a:lnTo>
                <a:lnTo>
                  <a:pt x="7836" y="7130"/>
                </a:lnTo>
                <a:lnTo>
                  <a:pt x="7763" y="7082"/>
                </a:lnTo>
                <a:lnTo>
                  <a:pt x="7617" y="7082"/>
                </a:lnTo>
                <a:lnTo>
                  <a:pt x="7544" y="7130"/>
                </a:lnTo>
                <a:lnTo>
                  <a:pt x="7446" y="7252"/>
                </a:lnTo>
                <a:lnTo>
                  <a:pt x="7373" y="7374"/>
                </a:lnTo>
                <a:lnTo>
                  <a:pt x="7325" y="7495"/>
                </a:lnTo>
                <a:lnTo>
                  <a:pt x="7300" y="7641"/>
                </a:lnTo>
                <a:lnTo>
                  <a:pt x="7300" y="7787"/>
                </a:lnTo>
                <a:lnTo>
                  <a:pt x="7300" y="7909"/>
                </a:lnTo>
                <a:lnTo>
                  <a:pt x="7325" y="8055"/>
                </a:lnTo>
                <a:lnTo>
                  <a:pt x="7373" y="8177"/>
                </a:lnTo>
                <a:lnTo>
                  <a:pt x="7179" y="8298"/>
                </a:lnTo>
                <a:lnTo>
                  <a:pt x="7081" y="8323"/>
                </a:lnTo>
                <a:lnTo>
                  <a:pt x="6984" y="8347"/>
                </a:lnTo>
                <a:lnTo>
                  <a:pt x="6911" y="8371"/>
                </a:lnTo>
                <a:lnTo>
                  <a:pt x="6814" y="8347"/>
                </a:lnTo>
                <a:lnTo>
                  <a:pt x="6692" y="8298"/>
                </a:lnTo>
                <a:lnTo>
                  <a:pt x="6570" y="8201"/>
                </a:lnTo>
                <a:lnTo>
                  <a:pt x="6497" y="8055"/>
                </a:lnTo>
                <a:lnTo>
                  <a:pt x="6449" y="7909"/>
                </a:lnTo>
                <a:lnTo>
                  <a:pt x="6449" y="7739"/>
                </a:lnTo>
                <a:lnTo>
                  <a:pt x="6497" y="7544"/>
                </a:lnTo>
                <a:lnTo>
                  <a:pt x="6497" y="7520"/>
                </a:lnTo>
                <a:lnTo>
                  <a:pt x="6473" y="7520"/>
                </a:lnTo>
                <a:lnTo>
                  <a:pt x="6449" y="7495"/>
                </a:lnTo>
                <a:lnTo>
                  <a:pt x="6424" y="7520"/>
                </a:lnTo>
                <a:lnTo>
                  <a:pt x="6327" y="7617"/>
                </a:lnTo>
                <a:lnTo>
                  <a:pt x="6254" y="7739"/>
                </a:lnTo>
                <a:lnTo>
                  <a:pt x="6230" y="7836"/>
                </a:lnTo>
                <a:lnTo>
                  <a:pt x="6206" y="7958"/>
                </a:lnTo>
                <a:lnTo>
                  <a:pt x="6206" y="8055"/>
                </a:lnTo>
                <a:lnTo>
                  <a:pt x="6206" y="8177"/>
                </a:lnTo>
                <a:lnTo>
                  <a:pt x="6254" y="8274"/>
                </a:lnTo>
                <a:lnTo>
                  <a:pt x="6303" y="8371"/>
                </a:lnTo>
                <a:lnTo>
                  <a:pt x="6376" y="8469"/>
                </a:lnTo>
                <a:lnTo>
                  <a:pt x="6449" y="8542"/>
                </a:lnTo>
                <a:lnTo>
                  <a:pt x="6546" y="8615"/>
                </a:lnTo>
                <a:lnTo>
                  <a:pt x="6643" y="8663"/>
                </a:lnTo>
                <a:lnTo>
                  <a:pt x="6765" y="8712"/>
                </a:lnTo>
                <a:lnTo>
                  <a:pt x="6862" y="8736"/>
                </a:lnTo>
                <a:lnTo>
                  <a:pt x="7008" y="8736"/>
                </a:lnTo>
                <a:lnTo>
                  <a:pt x="7130" y="8712"/>
                </a:lnTo>
                <a:lnTo>
                  <a:pt x="7349" y="8615"/>
                </a:lnTo>
                <a:lnTo>
                  <a:pt x="7592" y="8493"/>
                </a:lnTo>
                <a:lnTo>
                  <a:pt x="7690" y="8566"/>
                </a:lnTo>
                <a:lnTo>
                  <a:pt x="7836" y="8639"/>
                </a:lnTo>
                <a:lnTo>
                  <a:pt x="7982" y="8663"/>
                </a:lnTo>
                <a:lnTo>
                  <a:pt x="8128" y="8688"/>
                </a:lnTo>
                <a:lnTo>
                  <a:pt x="8225" y="8688"/>
                </a:lnTo>
                <a:lnTo>
                  <a:pt x="8347" y="8663"/>
                </a:lnTo>
                <a:lnTo>
                  <a:pt x="8566" y="8566"/>
                </a:lnTo>
                <a:lnTo>
                  <a:pt x="8639" y="8663"/>
                </a:lnTo>
                <a:lnTo>
                  <a:pt x="8736" y="8736"/>
                </a:lnTo>
                <a:lnTo>
                  <a:pt x="8833" y="8809"/>
                </a:lnTo>
                <a:lnTo>
                  <a:pt x="8931" y="8858"/>
                </a:lnTo>
                <a:lnTo>
                  <a:pt x="9174" y="8907"/>
                </a:lnTo>
                <a:lnTo>
                  <a:pt x="9417" y="8931"/>
                </a:lnTo>
                <a:lnTo>
                  <a:pt x="9661" y="8882"/>
                </a:lnTo>
                <a:lnTo>
                  <a:pt x="9880" y="8809"/>
                </a:lnTo>
                <a:lnTo>
                  <a:pt x="9977" y="8736"/>
                </a:lnTo>
                <a:lnTo>
                  <a:pt x="10074" y="8663"/>
                </a:lnTo>
                <a:lnTo>
                  <a:pt x="10172" y="8566"/>
                </a:lnTo>
                <a:lnTo>
                  <a:pt x="10269" y="8469"/>
                </a:lnTo>
                <a:lnTo>
                  <a:pt x="10293" y="8396"/>
                </a:lnTo>
                <a:lnTo>
                  <a:pt x="10293" y="8347"/>
                </a:lnTo>
                <a:lnTo>
                  <a:pt x="10269" y="8298"/>
                </a:lnTo>
                <a:lnTo>
                  <a:pt x="10245" y="8250"/>
                </a:lnTo>
                <a:lnTo>
                  <a:pt x="10172" y="8225"/>
                </a:lnTo>
                <a:lnTo>
                  <a:pt x="10123" y="8201"/>
                </a:lnTo>
                <a:lnTo>
                  <a:pt x="10001" y="8201"/>
                </a:lnTo>
                <a:lnTo>
                  <a:pt x="9782" y="8323"/>
                </a:lnTo>
                <a:lnTo>
                  <a:pt x="9563" y="8420"/>
                </a:lnTo>
                <a:lnTo>
                  <a:pt x="9442" y="8444"/>
                </a:lnTo>
                <a:lnTo>
                  <a:pt x="9344" y="8469"/>
                </a:lnTo>
                <a:lnTo>
                  <a:pt x="9223" y="8469"/>
                </a:lnTo>
                <a:lnTo>
                  <a:pt x="9101" y="8420"/>
                </a:lnTo>
                <a:lnTo>
                  <a:pt x="9004" y="8347"/>
                </a:lnTo>
                <a:lnTo>
                  <a:pt x="8931" y="8274"/>
                </a:lnTo>
                <a:lnTo>
                  <a:pt x="9052" y="8128"/>
                </a:lnTo>
                <a:lnTo>
                  <a:pt x="9150" y="7982"/>
                </a:lnTo>
                <a:lnTo>
                  <a:pt x="9247" y="7836"/>
                </a:lnTo>
                <a:lnTo>
                  <a:pt x="9296" y="7666"/>
                </a:lnTo>
                <a:lnTo>
                  <a:pt x="9320" y="7495"/>
                </a:lnTo>
                <a:lnTo>
                  <a:pt x="9296" y="7349"/>
                </a:lnTo>
                <a:lnTo>
                  <a:pt x="9247" y="7203"/>
                </a:lnTo>
                <a:lnTo>
                  <a:pt x="9150" y="7057"/>
                </a:lnTo>
                <a:lnTo>
                  <a:pt x="9052" y="6984"/>
                </a:lnTo>
                <a:lnTo>
                  <a:pt x="8955" y="6936"/>
                </a:lnTo>
                <a:close/>
                <a:moveTo>
                  <a:pt x="1947" y="9710"/>
                </a:moveTo>
                <a:lnTo>
                  <a:pt x="1801" y="9758"/>
                </a:lnTo>
                <a:lnTo>
                  <a:pt x="1582" y="9856"/>
                </a:lnTo>
                <a:lnTo>
                  <a:pt x="1363" y="10002"/>
                </a:lnTo>
                <a:lnTo>
                  <a:pt x="925" y="10294"/>
                </a:lnTo>
                <a:lnTo>
                  <a:pt x="706" y="10415"/>
                </a:lnTo>
                <a:lnTo>
                  <a:pt x="585" y="10513"/>
                </a:lnTo>
                <a:lnTo>
                  <a:pt x="463" y="10610"/>
                </a:lnTo>
                <a:lnTo>
                  <a:pt x="366" y="10707"/>
                </a:lnTo>
                <a:lnTo>
                  <a:pt x="317" y="10829"/>
                </a:lnTo>
                <a:lnTo>
                  <a:pt x="317" y="10878"/>
                </a:lnTo>
                <a:lnTo>
                  <a:pt x="341" y="10926"/>
                </a:lnTo>
                <a:lnTo>
                  <a:pt x="366" y="10999"/>
                </a:lnTo>
                <a:lnTo>
                  <a:pt x="439" y="11048"/>
                </a:lnTo>
                <a:lnTo>
                  <a:pt x="536" y="11097"/>
                </a:lnTo>
                <a:lnTo>
                  <a:pt x="633" y="11097"/>
                </a:lnTo>
                <a:lnTo>
                  <a:pt x="755" y="11072"/>
                </a:lnTo>
                <a:lnTo>
                  <a:pt x="877" y="11048"/>
                </a:lnTo>
                <a:lnTo>
                  <a:pt x="1120" y="10926"/>
                </a:lnTo>
                <a:lnTo>
                  <a:pt x="1315" y="10829"/>
                </a:lnTo>
                <a:lnTo>
                  <a:pt x="1728" y="10610"/>
                </a:lnTo>
                <a:lnTo>
                  <a:pt x="1947" y="10488"/>
                </a:lnTo>
                <a:lnTo>
                  <a:pt x="2142" y="10342"/>
                </a:lnTo>
                <a:lnTo>
                  <a:pt x="2264" y="10245"/>
                </a:lnTo>
                <a:lnTo>
                  <a:pt x="2312" y="10123"/>
                </a:lnTo>
                <a:lnTo>
                  <a:pt x="2312" y="10002"/>
                </a:lnTo>
                <a:lnTo>
                  <a:pt x="2264" y="9880"/>
                </a:lnTo>
                <a:lnTo>
                  <a:pt x="2191" y="9783"/>
                </a:lnTo>
                <a:lnTo>
                  <a:pt x="2069" y="9734"/>
                </a:lnTo>
                <a:lnTo>
                  <a:pt x="1947" y="9710"/>
                </a:lnTo>
                <a:close/>
                <a:moveTo>
                  <a:pt x="14065" y="10026"/>
                </a:moveTo>
                <a:lnTo>
                  <a:pt x="13895" y="10050"/>
                </a:lnTo>
                <a:lnTo>
                  <a:pt x="13846" y="10075"/>
                </a:lnTo>
                <a:lnTo>
                  <a:pt x="13797" y="10123"/>
                </a:lnTo>
                <a:lnTo>
                  <a:pt x="13773" y="10172"/>
                </a:lnTo>
                <a:lnTo>
                  <a:pt x="13749" y="10221"/>
                </a:lnTo>
                <a:lnTo>
                  <a:pt x="13773" y="10318"/>
                </a:lnTo>
                <a:lnTo>
                  <a:pt x="13797" y="10367"/>
                </a:lnTo>
                <a:lnTo>
                  <a:pt x="13846" y="10415"/>
                </a:lnTo>
                <a:lnTo>
                  <a:pt x="14138" y="10586"/>
                </a:lnTo>
                <a:lnTo>
                  <a:pt x="14454" y="10756"/>
                </a:lnTo>
                <a:lnTo>
                  <a:pt x="14624" y="10878"/>
                </a:lnTo>
                <a:lnTo>
                  <a:pt x="14819" y="10975"/>
                </a:lnTo>
                <a:lnTo>
                  <a:pt x="15014" y="11048"/>
                </a:lnTo>
                <a:lnTo>
                  <a:pt x="15208" y="11097"/>
                </a:lnTo>
                <a:lnTo>
                  <a:pt x="15379" y="11097"/>
                </a:lnTo>
                <a:lnTo>
                  <a:pt x="15427" y="11072"/>
                </a:lnTo>
                <a:lnTo>
                  <a:pt x="15500" y="11024"/>
                </a:lnTo>
                <a:lnTo>
                  <a:pt x="15573" y="10951"/>
                </a:lnTo>
                <a:lnTo>
                  <a:pt x="15598" y="10829"/>
                </a:lnTo>
                <a:lnTo>
                  <a:pt x="15598" y="10707"/>
                </a:lnTo>
                <a:lnTo>
                  <a:pt x="15549" y="10586"/>
                </a:lnTo>
                <a:lnTo>
                  <a:pt x="15500" y="10537"/>
                </a:lnTo>
                <a:lnTo>
                  <a:pt x="15452" y="10513"/>
                </a:lnTo>
                <a:lnTo>
                  <a:pt x="15379" y="10464"/>
                </a:lnTo>
                <a:lnTo>
                  <a:pt x="15306" y="10464"/>
                </a:lnTo>
                <a:lnTo>
                  <a:pt x="15135" y="10415"/>
                </a:lnTo>
                <a:lnTo>
                  <a:pt x="14965" y="10367"/>
                </a:lnTo>
                <a:lnTo>
                  <a:pt x="14600" y="10196"/>
                </a:lnTo>
                <a:lnTo>
                  <a:pt x="14430" y="10099"/>
                </a:lnTo>
                <a:lnTo>
                  <a:pt x="14260" y="10050"/>
                </a:lnTo>
                <a:lnTo>
                  <a:pt x="14065" y="10026"/>
                </a:lnTo>
                <a:close/>
                <a:moveTo>
                  <a:pt x="8468" y="2605"/>
                </a:moveTo>
                <a:lnTo>
                  <a:pt x="8760" y="2629"/>
                </a:lnTo>
                <a:lnTo>
                  <a:pt x="9052" y="2678"/>
                </a:lnTo>
                <a:lnTo>
                  <a:pt x="9344" y="2726"/>
                </a:lnTo>
                <a:lnTo>
                  <a:pt x="9125" y="2799"/>
                </a:lnTo>
                <a:lnTo>
                  <a:pt x="9101" y="2824"/>
                </a:lnTo>
                <a:lnTo>
                  <a:pt x="9101" y="2848"/>
                </a:lnTo>
                <a:lnTo>
                  <a:pt x="9101" y="2872"/>
                </a:lnTo>
                <a:lnTo>
                  <a:pt x="9125" y="2897"/>
                </a:lnTo>
                <a:lnTo>
                  <a:pt x="9223" y="2945"/>
                </a:lnTo>
                <a:lnTo>
                  <a:pt x="9320" y="2970"/>
                </a:lnTo>
                <a:lnTo>
                  <a:pt x="9442" y="2945"/>
                </a:lnTo>
                <a:lnTo>
                  <a:pt x="9563" y="2921"/>
                </a:lnTo>
                <a:lnTo>
                  <a:pt x="9855" y="2872"/>
                </a:lnTo>
                <a:lnTo>
                  <a:pt x="10269" y="3043"/>
                </a:lnTo>
                <a:lnTo>
                  <a:pt x="10074" y="3067"/>
                </a:lnTo>
                <a:lnTo>
                  <a:pt x="9855" y="3116"/>
                </a:lnTo>
                <a:lnTo>
                  <a:pt x="9685" y="3189"/>
                </a:lnTo>
                <a:lnTo>
                  <a:pt x="9515" y="3262"/>
                </a:lnTo>
                <a:lnTo>
                  <a:pt x="9515" y="3286"/>
                </a:lnTo>
                <a:lnTo>
                  <a:pt x="9490" y="3310"/>
                </a:lnTo>
                <a:lnTo>
                  <a:pt x="9515" y="3335"/>
                </a:lnTo>
                <a:lnTo>
                  <a:pt x="9539" y="3359"/>
                </a:lnTo>
                <a:lnTo>
                  <a:pt x="9953" y="3335"/>
                </a:lnTo>
                <a:lnTo>
                  <a:pt x="10342" y="3310"/>
                </a:lnTo>
                <a:lnTo>
                  <a:pt x="10780" y="3310"/>
                </a:lnTo>
                <a:lnTo>
                  <a:pt x="11048" y="3505"/>
                </a:lnTo>
                <a:lnTo>
                  <a:pt x="10756" y="3578"/>
                </a:lnTo>
                <a:lnTo>
                  <a:pt x="10464" y="3675"/>
                </a:lnTo>
                <a:lnTo>
                  <a:pt x="10245" y="3797"/>
                </a:lnTo>
                <a:lnTo>
                  <a:pt x="10099" y="3918"/>
                </a:lnTo>
                <a:lnTo>
                  <a:pt x="10074" y="3943"/>
                </a:lnTo>
                <a:lnTo>
                  <a:pt x="10099" y="3943"/>
                </a:lnTo>
                <a:lnTo>
                  <a:pt x="10391" y="3918"/>
                </a:lnTo>
                <a:lnTo>
                  <a:pt x="10683" y="3870"/>
                </a:lnTo>
                <a:lnTo>
                  <a:pt x="10975" y="3821"/>
                </a:lnTo>
                <a:lnTo>
                  <a:pt x="11291" y="3773"/>
                </a:lnTo>
                <a:lnTo>
                  <a:pt x="11364" y="3773"/>
                </a:lnTo>
                <a:lnTo>
                  <a:pt x="11583" y="3967"/>
                </a:lnTo>
                <a:lnTo>
                  <a:pt x="11778" y="4186"/>
                </a:lnTo>
                <a:lnTo>
                  <a:pt x="11388" y="4210"/>
                </a:lnTo>
                <a:lnTo>
                  <a:pt x="10829" y="4259"/>
                </a:lnTo>
                <a:lnTo>
                  <a:pt x="10561" y="4283"/>
                </a:lnTo>
                <a:lnTo>
                  <a:pt x="10318" y="4381"/>
                </a:lnTo>
                <a:lnTo>
                  <a:pt x="10293" y="4405"/>
                </a:lnTo>
                <a:lnTo>
                  <a:pt x="10293" y="4429"/>
                </a:lnTo>
                <a:lnTo>
                  <a:pt x="10318" y="4454"/>
                </a:lnTo>
                <a:lnTo>
                  <a:pt x="10585" y="4527"/>
                </a:lnTo>
                <a:lnTo>
                  <a:pt x="11705" y="4527"/>
                </a:lnTo>
                <a:lnTo>
                  <a:pt x="11997" y="4502"/>
                </a:lnTo>
                <a:lnTo>
                  <a:pt x="12216" y="4867"/>
                </a:lnTo>
                <a:lnTo>
                  <a:pt x="11851" y="4867"/>
                </a:lnTo>
                <a:lnTo>
                  <a:pt x="11267" y="4892"/>
                </a:lnTo>
                <a:lnTo>
                  <a:pt x="10658" y="4940"/>
                </a:lnTo>
                <a:lnTo>
                  <a:pt x="10634" y="4940"/>
                </a:lnTo>
                <a:lnTo>
                  <a:pt x="10634" y="4965"/>
                </a:lnTo>
                <a:lnTo>
                  <a:pt x="10634" y="4989"/>
                </a:lnTo>
                <a:lnTo>
                  <a:pt x="10658" y="5013"/>
                </a:lnTo>
                <a:lnTo>
                  <a:pt x="10902" y="5086"/>
                </a:lnTo>
                <a:lnTo>
                  <a:pt x="11169" y="5111"/>
                </a:lnTo>
                <a:lnTo>
                  <a:pt x="12021" y="5111"/>
                </a:lnTo>
                <a:lnTo>
                  <a:pt x="12362" y="5135"/>
                </a:lnTo>
                <a:lnTo>
                  <a:pt x="12556" y="5622"/>
                </a:lnTo>
                <a:lnTo>
                  <a:pt x="11461" y="5622"/>
                </a:lnTo>
                <a:lnTo>
                  <a:pt x="11291" y="5646"/>
                </a:lnTo>
                <a:lnTo>
                  <a:pt x="11145" y="5695"/>
                </a:lnTo>
                <a:lnTo>
                  <a:pt x="10999" y="5768"/>
                </a:lnTo>
                <a:lnTo>
                  <a:pt x="10975" y="5792"/>
                </a:lnTo>
                <a:lnTo>
                  <a:pt x="10999" y="5841"/>
                </a:lnTo>
                <a:lnTo>
                  <a:pt x="11267" y="5889"/>
                </a:lnTo>
                <a:lnTo>
                  <a:pt x="11534" y="5889"/>
                </a:lnTo>
                <a:lnTo>
                  <a:pt x="12070" y="5914"/>
                </a:lnTo>
                <a:lnTo>
                  <a:pt x="12654" y="5938"/>
                </a:lnTo>
                <a:lnTo>
                  <a:pt x="12702" y="6060"/>
                </a:lnTo>
                <a:lnTo>
                  <a:pt x="12727" y="6181"/>
                </a:lnTo>
                <a:lnTo>
                  <a:pt x="12386" y="6181"/>
                </a:lnTo>
                <a:lnTo>
                  <a:pt x="11729" y="6254"/>
                </a:lnTo>
                <a:lnTo>
                  <a:pt x="11413" y="6279"/>
                </a:lnTo>
                <a:lnTo>
                  <a:pt x="11121" y="6352"/>
                </a:lnTo>
                <a:lnTo>
                  <a:pt x="11096" y="6352"/>
                </a:lnTo>
                <a:lnTo>
                  <a:pt x="11096" y="6376"/>
                </a:lnTo>
                <a:lnTo>
                  <a:pt x="11096" y="6400"/>
                </a:lnTo>
                <a:lnTo>
                  <a:pt x="11121" y="6425"/>
                </a:lnTo>
                <a:lnTo>
                  <a:pt x="11388" y="6473"/>
                </a:lnTo>
                <a:lnTo>
                  <a:pt x="11656" y="6498"/>
                </a:lnTo>
                <a:lnTo>
                  <a:pt x="12508" y="6498"/>
                </a:lnTo>
                <a:lnTo>
                  <a:pt x="12824" y="6522"/>
                </a:lnTo>
                <a:lnTo>
                  <a:pt x="12873" y="6838"/>
                </a:lnTo>
                <a:lnTo>
                  <a:pt x="12556" y="6838"/>
                </a:lnTo>
                <a:lnTo>
                  <a:pt x="12240" y="6863"/>
                </a:lnTo>
                <a:lnTo>
                  <a:pt x="11753" y="6887"/>
                </a:lnTo>
                <a:lnTo>
                  <a:pt x="11510" y="6911"/>
                </a:lnTo>
                <a:lnTo>
                  <a:pt x="11267" y="6936"/>
                </a:lnTo>
                <a:lnTo>
                  <a:pt x="11242" y="6936"/>
                </a:lnTo>
                <a:lnTo>
                  <a:pt x="11242" y="6960"/>
                </a:lnTo>
                <a:lnTo>
                  <a:pt x="11242" y="7009"/>
                </a:lnTo>
                <a:lnTo>
                  <a:pt x="11267" y="7009"/>
                </a:lnTo>
                <a:lnTo>
                  <a:pt x="11461" y="7082"/>
                </a:lnTo>
                <a:lnTo>
                  <a:pt x="11680" y="7130"/>
                </a:lnTo>
                <a:lnTo>
                  <a:pt x="12727" y="7130"/>
                </a:lnTo>
                <a:lnTo>
                  <a:pt x="12921" y="7106"/>
                </a:lnTo>
                <a:lnTo>
                  <a:pt x="12994" y="7593"/>
                </a:lnTo>
                <a:lnTo>
                  <a:pt x="12994" y="7593"/>
                </a:lnTo>
                <a:lnTo>
                  <a:pt x="12848" y="7568"/>
                </a:lnTo>
                <a:lnTo>
                  <a:pt x="12702" y="7568"/>
                </a:lnTo>
                <a:lnTo>
                  <a:pt x="12435" y="7593"/>
                </a:lnTo>
                <a:lnTo>
                  <a:pt x="11997" y="7593"/>
                </a:lnTo>
                <a:lnTo>
                  <a:pt x="11778" y="7617"/>
                </a:lnTo>
                <a:lnTo>
                  <a:pt x="11559" y="7690"/>
                </a:lnTo>
                <a:lnTo>
                  <a:pt x="11534" y="7690"/>
                </a:lnTo>
                <a:lnTo>
                  <a:pt x="11534" y="7739"/>
                </a:lnTo>
                <a:lnTo>
                  <a:pt x="11534" y="7763"/>
                </a:lnTo>
                <a:lnTo>
                  <a:pt x="11559" y="7787"/>
                </a:lnTo>
                <a:lnTo>
                  <a:pt x="11778" y="7836"/>
                </a:lnTo>
                <a:lnTo>
                  <a:pt x="11997" y="7860"/>
                </a:lnTo>
                <a:lnTo>
                  <a:pt x="12435" y="7860"/>
                </a:lnTo>
                <a:lnTo>
                  <a:pt x="12702" y="7885"/>
                </a:lnTo>
                <a:lnTo>
                  <a:pt x="12848" y="7885"/>
                </a:lnTo>
                <a:lnTo>
                  <a:pt x="12994" y="7860"/>
                </a:lnTo>
                <a:lnTo>
                  <a:pt x="12994" y="7909"/>
                </a:lnTo>
                <a:lnTo>
                  <a:pt x="12994" y="8250"/>
                </a:lnTo>
                <a:lnTo>
                  <a:pt x="12873" y="8201"/>
                </a:lnTo>
                <a:lnTo>
                  <a:pt x="12775" y="8201"/>
                </a:lnTo>
                <a:lnTo>
                  <a:pt x="12532" y="8177"/>
                </a:lnTo>
                <a:lnTo>
                  <a:pt x="12094" y="8177"/>
                </a:lnTo>
                <a:lnTo>
                  <a:pt x="11875" y="8201"/>
                </a:lnTo>
                <a:lnTo>
                  <a:pt x="11656" y="8250"/>
                </a:lnTo>
                <a:lnTo>
                  <a:pt x="11656" y="8274"/>
                </a:lnTo>
                <a:lnTo>
                  <a:pt x="11632" y="8298"/>
                </a:lnTo>
                <a:lnTo>
                  <a:pt x="11656" y="8298"/>
                </a:lnTo>
                <a:lnTo>
                  <a:pt x="11656" y="8323"/>
                </a:lnTo>
                <a:lnTo>
                  <a:pt x="12045" y="8396"/>
                </a:lnTo>
                <a:lnTo>
                  <a:pt x="12410" y="8444"/>
                </a:lnTo>
                <a:lnTo>
                  <a:pt x="12702" y="8469"/>
                </a:lnTo>
                <a:lnTo>
                  <a:pt x="12824" y="8493"/>
                </a:lnTo>
                <a:lnTo>
                  <a:pt x="12970" y="8469"/>
                </a:lnTo>
                <a:lnTo>
                  <a:pt x="12873" y="8858"/>
                </a:lnTo>
                <a:lnTo>
                  <a:pt x="12654" y="8809"/>
                </a:lnTo>
                <a:lnTo>
                  <a:pt x="12483" y="8785"/>
                </a:lnTo>
                <a:lnTo>
                  <a:pt x="12264" y="8736"/>
                </a:lnTo>
                <a:lnTo>
                  <a:pt x="11826" y="8736"/>
                </a:lnTo>
                <a:lnTo>
                  <a:pt x="11607" y="8809"/>
                </a:lnTo>
                <a:lnTo>
                  <a:pt x="11583" y="8834"/>
                </a:lnTo>
                <a:lnTo>
                  <a:pt x="11583" y="8858"/>
                </a:lnTo>
                <a:lnTo>
                  <a:pt x="11583" y="8882"/>
                </a:lnTo>
                <a:lnTo>
                  <a:pt x="11851" y="8882"/>
                </a:lnTo>
                <a:lnTo>
                  <a:pt x="12094" y="8931"/>
                </a:lnTo>
                <a:lnTo>
                  <a:pt x="12556" y="9053"/>
                </a:lnTo>
                <a:lnTo>
                  <a:pt x="12775" y="9126"/>
                </a:lnTo>
                <a:lnTo>
                  <a:pt x="12654" y="9345"/>
                </a:lnTo>
                <a:lnTo>
                  <a:pt x="12508" y="9296"/>
                </a:lnTo>
                <a:lnTo>
                  <a:pt x="12313" y="9272"/>
                </a:lnTo>
                <a:lnTo>
                  <a:pt x="12143" y="9223"/>
                </a:lnTo>
                <a:lnTo>
                  <a:pt x="11972" y="9199"/>
                </a:lnTo>
                <a:lnTo>
                  <a:pt x="11607" y="9199"/>
                </a:lnTo>
                <a:lnTo>
                  <a:pt x="11583" y="9223"/>
                </a:lnTo>
                <a:lnTo>
                  <a:pt x="11583" y="9247"/>
                </a:lnTo>
                <a:lnTo>
                  <a:pt x="11583" y="9272"/>
                </a:lnTo>
                <a:lnTo>
                  <a:pt x="11924" y="9418"/>
                </a:lnTo>
                <a:lnTo>
                  <a:pt x="12240" y="9564"/>
                </a:lnTo>
                <a:lnTo>
                  <a:pt x="12532" y="9637"/>
                </a:lnTo>
                <a:lnTo>
                  <a:pt x="12337" y="9929"/>
                </a:lnTo>
                <a:lnTo>
                  <a:pt x="12337" y="9977"/>
                </a:lnTo>
                <a:lnTo>
                  <a:pt x="12167" y="9904"/>
                </a:lnTo>
                <a:lnTo>
                  <a:pt x="11997" y="9880"/>
                </a:lnTo>
                <a:lnTo>
                  <a:pt x="11802" y="9831"/>
                </a:lnTo>
                <a:lnTo>
                  <a:pt x="11242" y="9831"/>
                </a:lnTo>
                <a:lnTo>
                  <a:pt x="11218" y="9856"/>
                </a:lnTo>
                <a:lnTo>
                  <a:pt x="11218" y="9880"/>
                </a:lnTo>
                <a:lnTo>
                  <a:pt x="11242" y="9880"/>
                </a:lnTo>
                <a:lnTo>
                  <a:pt x="11534" y="10002"/>
                </a:lnTo>
                <a:lnTo>
                  <a:pt x="11851" y="10123"/>
                </a:lnTo>
                <a:lnTo>
                  <a:pt x="12167" y="10245"/>
                </a:lnTo>
                <a:lnTo>
                  <a:pt x="11972" y="10513"/>
                </a:lnTo>
                <a:lnTo>
                  <a:pt x="11826" y="10488"/>
                </a:lnTo>
                <a:lnTo>
                  <a:pt x="11413" y="10391"/>
                </a:lnTo>
                <a:lnTo>
                  <a:pt x="11023" y="10342"/>
                </a:lnTo>
                <a:lnTo>
                  <a:pt x="10975" y="10342"/>
                </a:lnTo>
                <a:lnTo>
                  <a:pt x="10975" y="10367"/>
                </a:lnTo>
                <a:lnTo>
                  <a:pt x="10975" y="10391"/>
                </a:lnTo>
                <a:lnTo>
                  <a:pt x="10999" y="10440"/>
                </a:lnTo>
                <a:lnTo>
                  <a:pt x="11145" y="10537"/>
                </a:lnTo>
                <a:lnTo>
                  <a:pt x="11315" y="10610"/>
                </a:lnTo>
                <a:lnTo>
                  <a:pt x="11632" y="10732"/>
                </a:lnTo>
                <a:lnTo>
                  <a:pt x="11802" y="10780"/>
                </a:lnTo>
                <a:lnTo>
                  <a:pt x="11656" y="10999"/>
                </a:lnTo>
                <a:lnTo>
                  <a:pt x="11510" y="10951"/>
                </a:lnTo>
                <a:lnTo>
                  <a:pt x="11364" y="10926"/>
                </a:lnTo>
                <a:lnTo>
                  <a:pt x="11072" y="10853"/>
                </a:lnTo>
                <a:lnTo>
                  <a:pt x="10950" y="10853"/>
                </a:lnTo>
                <a:lnTo>
                  <a:pt x="10804" y="10902"/>
                </a:lnTo>
                <a:lnTo>
                  <a:pt x="10780" y="10926"/>
                </a:lnTo>
                <a:lnTo>
                  <a:pt x="10756" y="10951"/>
                </a:lnTo>
                <a:lnTo>
                  <a:pt x="10756" y="10999"/>
                </a:lnTo>
                <a:lnTo>
                  <a:pt x="10780" y="11048"/>
                </a:lnTo>
                <a:lnTo>
                  <a:pt x="10902" y="11121"/>
                </a:lnTo>
                <a:lnTo>
                  <a:pt x="11023" y="11170"/>
                </a:lnTo>
                <a:lnTo>
                  <a:pt x="11267" y="11243"/>
                </a:lnTo>
                <a:lnTo>
                  <a:pt x="11461" y="11291"/>
                </a:lnTo>
                <a:lnTo>
                  <a:pt x="11242" y="11583"/>
                </a:lnTo>
                <a:lnTo>
                  <a:pt x="11072" y="11535"/>
                </a:lnTo>
                <a:lnTo>
                  <a:pt x="10877" y="11535"/>
                </a:lnTo>
                <a:lnTo>
                  <a:pt x="10683" y="11583"/>
                </a:lnTo>
                <a:lnTo>
                  <a:pt x="10658" y="11608"/>
                </a:lnTo>
                <a:lnTo>
                  <a:pt x="10683" y="11632"/>
                </a:lnTo>
                <a:lnTo>
                  <a:pt x="10829" y="11681"/>
                </a:lnTo>
                <a:lnTo>
                  <a:pt x="10975" y="11729"/>
                </a:lnTo>
                <a:lnTo>
                  <a:pt x="11096" y="11778"/>
                </a:lnTo>
                <a:lnTo>
                  <a:pt x="10877" y="12143"/>
                </a:lnTo>
                <a:lnTo>
                  <a:pt x="10829" y="12118"/>
                </a:lnTo>
                <a:lnTo>
                  <a:pt x="10658" y="12045"/>
                </a:lnTo>
                <a:lnTo>
                  <a:pt x="10561" y="11997"/>
                </a:lnTo>
                <a:lnTo>
                  <a:pt x="10464" y="11972"/>
                </a:lnTo>
                <a:lnTo>
                  <a:pt x="10439" y="11997"/>
                </a:lnTo>
                <a:lnTo>
                  <a:pt x="10439" y="12045"/>
                </a:lnTo>
                <a:lnTo>
                  <a:pt x="10488" y="12118"/>
                </a:lnTo>
                <a:lnTo>
                  <a:pt x="10585" y="12191"/>
                </a:lnTo>
                <a:lnTo>
                  <a:pt x="10756" y="12313"/>
                </a:lnTo>
                <a:lnTo>
                  <a:pt x="10561" y="12654"/>
                </a:lnTo>
                <a:lnTo>
                  <a:pt x="10415" y="12629"/>
                </a:lnTo>
                <a:lnTo>
                  <a:pt x="10172" y="12629"/>
                </a:lnTo>
                <a:lnTo>
                  <a:pt x="10026" y="12654"/>
                </a:lnTo>
                <a:lnTo>
                  <a:pt x="10026" y="12678"/>
                </a:lnTo>
                <a:lnTo>
                  <a:pt x="10026" y="12702"/>
                </a:lnTo>
                <a:lnTo>
                  <a:pt x="10245" y="12800"/>
                </a:lnTo>
                <a:lnTo>
                  <a:pt x="10439" y="12897"/>
                </a:lnTo>
                <a:lnTo>
                  <a:pt x="10196" y="13384"/>
                </a:lnTo>
                <a:lnTo>
                  <a:pt x="9880" y="13384"/>
                </a:lnTo>
                <a:lnTo>
                  <a:pt x="9904" y="13432"/>
                </a:lnTo>
                <a:lnTo>
                  <a:pt x="10147" y="13505"/>
                </a:lnTo>
                <a:lnTo>
                  <a:pt x="10074" y="13700"/>
                </a:lnTo>
                <a:lnTo>
                  <a:pt x="10026" y="13895"/>
                </a:lnTo>
                <a:lnTo>
                  <a:pt x="9953" y="14284"/>
                </a:lnTo>
                <a:lnTo>
                  <a:pt x="9880" y="14673"/>
                </a:lnTo>
                <a:lnTo>
                  <a:pt x="9807" y="15087"/>
                </a:lnTo>
                <a:lnTo>
                  <a:pt x="9101" y="15111"/>
                </a:lnTo>
                <a:lnTo>
                  <a:pt x="9247" y="14673"/>
                </a:lnTo>
                <a:lnTo>
                  <a:pt x="9344" y="14235"/>
                </a:lnTo>
                <a:lnTo>
                  <a:pt x="9539" y="13359"/>
                </a:lnTo>
                <a:lnTo>
                  <a:pt x="9734" y="12459"/>
                </a:lnTo>
                <a:lnTo>
                  <a:pt x="9855" y="12021"/>
                </a:lnTo>
                <a:lnTo>
                  <a:pt x="9977" y="11583"/>
                </a:lnTo>
                <a:lnTo>
                  <a:pt x="10269" y="10659"/>
                </a:lnTo>
                <a:lnTo>
                  <a:pt x="10537" y="9734"/>
                </a:lnTo>
                <a:lnTo>
                  <a:pt x="10658" y="9320"/>
                </a:lnTo>
                <a:lnTo>
                  <a:pt x="10756" y="8858"/>
                </a:lnTo>
                <a:lnTo>
                  <a:pt x="10780" y="8639"/>
                </a:lnTo>
                <a:lnTo>
                  <a:pt x="10780" y="8396"/>
                </a:lnTo>
                <a:lnTo>
                  <a:pt x="10756" y="8177"/>
                </a:lnTo>
                <a:lnTo>
                  <a:pt x="10707" y="7958"/>
                </a:lnTo>
                <a:lnTo>
                  <a:pt x="10683" y="7933"/>
                </a:lnTo>
                <a:lnTo>
                  <a:pt x="10634" y="7933"/>
                </a:lnTo>
                <a:lnTo>
                  <a:pt x="10610" y="7958"/>
                </a:lnTo>
                <a:lnTo>
                  <a:pt x="10537" y="8177"/>
                </a:lnTo>
                <a:lnTo>
                  <a:pt x="10464" y="8420"/>
                </a:lnTo>
                <a:lnTo>
                  <a:pt x="10366" y="8882"/>
                </a:lnTo>
                <a:lnTo>
                  <a:pt x="10293" y="9369"/>
                </a:lnTo>
                <a:lnTo>
                  <a:pt x="10172" y="9831"/>
                </a:lnTo>
                <a:lnTo>
                  <a:pt x="9904" y="10756"/>
                </a:lnTo>
                <a:lnTo>
                  <a:pt x="9588" y="11656"/>
                </a:lnTo>
                <a:lnTo>
                  <a:pt x="9466" y="12094"/>
                </a:lnTo>
                <a:lnTo>
                  <a:pt x="9369" y="12532"/>
                </a:lnTo>
                <a:lnTo>
                  <a:pt x="9174" y="13384"/>
                </a:lnTo>
                <a:lnTo>
                  <a:pt x="8979" y="14260"/>
                </a:lnTo>
                <a:lnTo>
                  <a:pt x="8858" y="14698"/>
                </a:lnTo>
                <a:lnTo>
                  <a:pt x="8736" y="15111"/>
                </a:lnTo>
                <a:lnTo>
                  <a:pt x="8128" y="15136"/>
                </a:lnTo>
                <a:lnTo>
                  <a:pt x="7519" y="15087"/>
                </a:lnTo>
                <a:lnTo>
                  <a:pt x="7179" y="15063"/>
                </a:lnTo>
                <a:lnTo>
                  <a:pt x="7154" y="15038"/>
                </a:lnTo>
                <a:lnTo>
                  <a:pt x="7081" y="14698"/>
                </a:lnTo>
                <a:lnTo>
                  <a:pt x="7033" y="14357"/>
                </a:lnTo>
                <a:lnTo>
                  <a:pt x="6935" y="13651"/>
                </a:lnTo>
                <a:lnTo>
                  <a:pt x="6765" y="12605"/>
                </a:lnTo>
                <a:lnTo>
                  <a:pt x="6570" y="11583"/>
                </a:lnTo>
                <a:lnTo>
                  <a:pt x="6230" y="9880"/>
                </a:lnTo>
                <a:lnTo>
                  <a:pt x="6060" y="9028"/>
                </a:lnTo>
                <a:lnTo>
                  <a:pt x="5841" y="8177"/>
                </a:lnTo>
                <a:lnTo>
                  <a:pt x="5816" y="8152"/>
                </a:lnTo>
                <a:lnTo>
                  <a:pt x="5768" y="8128"/>
                </a:lnTo>
                <a:lnTo>
                  <a:pt x="5743" y="8128"/>
                </a:lnTo>
                <a:lnTo>
                  <a:pt x="5695" y="8152"/>
                </a:lnTo>
                <a:lnTo>
                  <a:pt x="5646" y="8298"/>
                </a:lnTo>
                <a:lnTo>
                  <a:pt x="5646" y="8420"/>
                </a:lnTo>
                <a:lnTo>
                  <a:pt x="5646" y="8542"/>
                </a:lnTo>
                <a:lnTo>
                  <a:pt x="5646" y="8663"/>
                </a:lnTo>
                <a:lnTo>
                  <a:pt x="5719" y="8931"/>
                </a:lnTo>
                <a:lnTo>
                  <a:pt x="5768" y="9199"/>
                </a:lnTo>
                <a:lnTo>
                  <a:pt x="5865" y="9734"/>
                </a:lnTo>
                <a:lnTo>
                  <a:pt x="5962" y="10245"/>
                </a:lnTo>
                <a:lnTo>
                  <a:pt x="6035" y="10780"/>
                </a:lnTo>
                <a:lnTo>
                  <a:pt x="6133" y="11316"/>
                </a:lnTo>
                <a:lnTo>
                  <a:pt x="6327" y="12337"/>
                </a:lnTo>
                <a:lnTo>
                  <a:pt x="6522" y="13384"/>
                </a:lnTo>
                <a:lnTo>
                  <a:pt x="6570" y="13773"/>
                </a:lnTo>
                <a:lnTo>
                  <a:pt x="6619" y="14211"/>
                </a:lnTo>
                <a:lnTo>
                  <a:pt x="6668" y="14625"/>
                </a:lnTo>
                <a:lnTo>
                  <a:pt x="6716" y="14819"/>
                </a:lnTo>
                <a:lnTo>
                  <a:pt x="6765" y="15014"/>
                </a:lnTo>
                <a:lnTo>
                  <a:pt x="6497" y="15038"/>
                </a:lnTo>
                <a:lnTo>
                  <a:pt x="6473" y="14625"/>
                </a:lnTo>
                <a:lnTo>
                  <a:pt x="6400" y="14235"/>
                </a:lnTo>
                <a:lnTo>
                  <a:pt x="6279" y="13846"/>
                </a:lnTo>
                <a:lnTo>
                  <a:pt x="6133" y="13481"/>
                </a:lnTo>
                <a:lnTo>
                  <a:pt x="5938" y="13116"/>
                </a:lnTo>
                <a:lnTo>
                  <a:pt x="5743" y="12775"/>
                </a:lnTo>
                <a:lnTo>
                  <a:pt x="5281" y="12070"/>
                </a:lnTo>
                <a:lnTo>
                  <a:pt x="4746" y="11267"/>
                </a:lnTo>
                <a:lnTo>
                  <a:pt x="4210" y="10415"/>
                </a:lnTo>
                <a:lnTo>
                  <a:pt x="3967" y="9977"/>
                </a:lnTo>
                <a:lnTo>
                  <a:pt x="3724" y="9539"/>
                </a:lnTo>
                <a:lnTo>
                  <a:pt x="3529" y="9077"/>
                </a:lnTo>
                <a:lnTo>
                  <a:pt x="3359" y="8615"/>
                </a:lnTo>
                <a:lnTo>
                  <a:pt x="3286" y="8396"/>
                </a:lnTo>
                <a:lnTo>
                  <a:pt x="3261" y="8152"/>
                </a:lnTo>
                <a:lnTo>
                  <a:pt x="3237" y="7909"/>
                </a:lnTo>
                <a:lnTo>
                  <a:pt x="3237" y="7666"/>
                </a:lnTo>
                <a:lnTo>
                  <a:pt x="3261" y="7155"/>
                </a:lnTo>
                <a:lnTo>
                  <a:pt x="3310" y="6668"/>
                </a:lnTo>
                <a:lnTo>
                  <a:pt x="3334" y="6376"/>
                </a:lnTo>
                <a:lnTo>
                  <a:pt x="3407" y="6108"/>
                </a:lnTo>
                <a:lnTo>
                  <a:pt x="3480" y="5841"/>
                </a:lnTo>
                <a:lnTo>
                  <a:pt x="3578" y="5597"/>
                </a:lnTo>
                <a:lnTo>
                  <a:pt x="3699" y="5354"/>
                </a:lnTo>
                <a:lnTo>
                  <a:pt x="3845" y="5111"/>
                </a:lnTo>
                <a:lnTo>
                  <a:pt x="4016" y="4892"/>
                </a:lnTo>
                <a:lnTo>
                  <a:pt x="4186" y="4673"/>
                </a:lnTo>
                <a:lnTo>
                  <a:pt x="4648" y="4162"/>
                </a:lnTo>
                <a:lnTo>
                  <a:pt x="5062" y="3748"/>
                </a:lnTo>
                <a:lnTo>
                  <a:pt x="5403" y="3432"/>
                </a:lnTo>
                <a:lnTo>
                  <a:pt x="5743" y="3189"/>
                </a:lnTo>
                <a:lnTo>
                  <a:pt x="6060" y="3018"/>
                </a:lnTo>
                <a:lnTo>
                  <a:pt x="6352" y="2872"/>
                </a:lnTo>
                <a:lnTo>
                  <a:pt x="6668" y="2775"/>
                </a:lnTo>
                <a:lnTo>
                  <a:pt x="6984" y="2702"/>
                </a:lnTo>
                <a:lnTo>
                  <a:pt x="7276" y="2653"/>
                </a:lnTo>
                <a:lnTo>
                  <a:pt x="7568" y="2629"/>
                </a:lnTo>
                <a:lnTo>
                  <a:pt x="7860" y="2605"/>
                </a:lnTo>
                <a:close/>
                <a:moveTo>
                  <a:pt x="6716" y="15525"/>
                </a:moveTo>
                <a:lnTo>
                  <a:pt x="6619" y="15720"/>
                </a:lnTo>
                <a:lnTo>
                  <a:pt x="6352" y="16158"/>
                </a:lnTo>
                <a:lnTo>
                  <a:pt x="6279" y="16109"/>
                </a:lnTo>
                <a:lnTo>
                  <a:pt x="6230" y="16060"/>
                </a:lnTo>
                <a:lnTo>
                  <a:pt x="6206" y="15963"/>
                </a:lnTo>
                <a:lnTo>
                  <a:pt x="6206" y="15866"/>
                </a:lnTo>
                <a:lnTo>
                  <a:pt x="6206" y="15768"/>
                </a:lnTo>
                <a:lnTo>
                  <a:pt x="6230" y="15695"/>
                </a:lnTo>
                <a:lnTo>
                  <a:pt x="6279" y="15598"/>
                </a:lnTo>
                <a:lnTo>
                  <a:pt x="6327" y="15549"/>
                </a:lnTo>
                <a:lnTo>
                  <a:pt x="6595" y="15525"/>
                </a:lnTo>
                <a:close/>
                <a:moveTo>
                  <a:pt x="6887" y="15525"/>
                </a:moveTo>
                <a:lnTo>
                  <a:pt x="7276" y="15549"/>
                </a:lnTo>
                <a:lnTo>
                  <a:pt x="7641" y="15598"/>
                </a:lnTo>
                <a:lnTo>
                  <a:pt x="8225" y="15647"/>
                </a:lnTo>
                <a:lnTo>
                  <a:pt x="8809" y="15671"/>
                </a:lnTo>
                <a:lnTo>
                  <a:pt x="8541" y="15963"/>
                </a:lnTo>
                <a:lnTo>
                  <a:pt x="8298" y="16255"/>
                </a:lnTo>
                <a:lnTo>
                  <a:pt x="7909" y="16231"/>
                </a:lnTo>
                <a:lnTo>
                  <a:pt x="8249" y="15744"/>
                </a:lnTo>
                <a:lnTo>
                  <a:pt x="8249" y="15720"/>
                </a:lnTo>
                <a:lnTo>
                  <a:pt x="8225" y="15695"/>
                </a:lnTo>
                <a:lnTo>
                  <a:pt x="8201" y="15671"/>
                </a:lnTo>
                <a:lnTo>
                  <a:pt x="8176" y="15695"/>
                </a:lnTo>
                <a:lnTo>
                  <a:pt x="7690" y="16231"/>
                </a:lnTo>
                <a:lnTo>
                  <a:pt x="7179" y="16182"/>
                </a:lnTo>
                <a:lnTo>
                  <a:pt x="7325" y="15939"/>
                </a:lnTo>
                <a:lnTo>
                  <a:pt x="7471" y="15671"/>
                </a:lnTo>
                <a:lnTo>
                  <a:pt x="7471" y="15647"/>
                </a:lnTo>
                <a:lnTo>
                  <a:pt x="7446" y="15622"/>
                </a:lnTo>
                <a:lnTo>
                  <a:pt x="7422" y="15647"/>
                </a:lnTo>
                <a:lnTo>
                  <a:pt x="7203" y="15890"/>
                </a:lnTo>
                <a:lnTo>
                  <a:pt x="6935" y="16182"/>
                </a:lnTo>
                <a:lnTo>
                  <a:pt x="6741" y="16206"/>
                </a:lnTo>
                <a:lnTo>
                  <a:pt x="6570" y="16255"/>
                </a:lnTo>
                <a:lnTo>
                  <a:pt x="6668" y="16060"/>
                </a:lnTo>
                <a:lnTo>
                  <a:pt x="6814" y="15817"/>
                </a:lnTo>
                <a:lnTo>
                  <a:pt x="6862" y="15671"/>
                </a:lnTo>
                <a:lnTo>
                  <a:pt x="6887" y="15525"/>
                </a:lnTo>
                <a:close/>
                <a:moveTo>
                  <a:pt x="9661" y="15622"/>
                </a:moveTo>
                <a:lnTo>
                  <a:pt x="9734" y="15671"/>
                </a:lnTo>
                <a:lnTo>
                  <a:pt x="9807" y="15695"/>
                </a:lnTo>
                <a:lnTo>
                  <a:pt x="9953" y="15695"/>
                </a:lnTo>
                <a:lnTo>
                  <a:pt x="9782" y="15793"/>
                </a:lnTo>
                <a:lnTo>
                  <a:pt x="9661" y="15939"/>
                </a:lnTo>
                <a:lnTo>
                  <a:pt x="9539" y="16085"/>
                </a:lnTo>
                <a:lnTo>
                  <a:pt x="9417" y="16279"/>
                </a:lnTo>
                <a:lnTo>
                  <a:pt x="9271" y="16279"/>
                </a:lnTo>
                <a:lnTo>
                  <a:pt x="9612" y="15817"/>
                </a:lnTo>
                <a:lnTo>
                  <a:pt x="9612" y="15793"/>
                </a:lnTo>
                <a:lnTo>
                  <a:pt x="9612" y="15768"/>
                </a:lnTo>
                <a:lnTo>
                  <a:pt x="9563" y="15768"/>
                </a:lnTo>
                <a:lnTo>
                  <a:pt x="9320" y="16012"/>
                </a:lnTo>
                <a:lnTo>
                  <a:pt x="9077" y="16255"/>
                </a:lnTo>
                <a:lnTo>
                  <a:pt x="8517" y="16255"/>
                </a:lnTo>
                <a:lnTo>
                  <a:pt x="8882" y="15720"/>
                </a:lnTo>
                <a:lnTo>
                  <a:pt x="8906" y="15695"/>
                </a:lnTo>
                <a:lnTo>
                  <a:pt x="8882" y="15671"/>
                </a:lnTo>
                <a:lnTo>
                  <a:pt x="9271" y="15671"/>
                </a:lnTo>
                <a:lnTo>
                  <a:pt x="9661" y="15622"/>
                </a:lnTo>
                <a:close/>
                <a:moveTo>
                  <a:pt x="10074" y="15768"/>
                </a:moveTo>
                <a:lnTo>
                  <a:pt x="10074" y="15841"/>
                </a:lnTo>
                <a:lnTo>
                  <a:pt x="10099" y="15939"/>
                </a:lnTo>
                <a:lnTo>
                  <a:pt x="10074" y="16060"/>
                </a:lnTo>
                <a:lnTo>
                  <a:pt x="10050" y="16182"/>
                </a:lnTo>
                <a:lnTo>
                  <a:pt x="9977" y="16304"/>
                </a:lnTo>
                <a:lnTo>
                  <a:pt x="9758" y="16279"/>
                </a:lnTo>
                <a:lnTo>
                  <a:pt x="9880" y="16012"/>
                </a:lnTo>
                <a:lnTo>
                  <a:pt x="9977" y="15890"/>
                </a:lnTo>
                <a:lnTo>
                  <a:pt x="10074" y="15768"/>
                </a:lnTo>
                <a:close/>
                <a:moveTo>
                  <a:pt x="6522" y="16571"/>
                </a:moveTo>
                <a:lnTo>
                  <a:pt x="6595" y="16620"/>
                </a:lnTo>
                <a:lnTo>
                  <a:pt x="6424" y="16888"/>
                </a:lnTo>
                <a:lnTo>
                  <a:pt x="6376" y="17034"/>
                </a:lnTo>
                <a:lnTo>
                  <a:pt x="6327" y="17180"/>
                </a:lnTo>
                <a:lnTo>
                  <a:pt x="6254" y="17082"/>
                </a:lnTo>
                <a:lnTo>
                  <a:pt x="6230" y="16985"/>
                </a:lnTo>
                <a:lnTo>
                  <a:pt x="6206" y="16912"/>
                </a:lnTo>
                <a:lnTo>
                  <a:pt x="6230" y="16815"/>
                </a:lnTo>
                <a:lnTo>
                  <a:pt x="6254" y="16839"/>
                </a:lnTo>
                <a:lnTo>
                  <a:pt x="6303" y="16839"/>
                </a:lnTo>
                <a:lnTo>
                  <a:pt x="6352" y="16815"/>
                </a:lnTo>
                <a:lnTo>
                  <a:pt x="6376" y="16766"/>
                </a:lnTo>
                <a:lnTo>
                  <a:pt x="6424" y="16596"/>
                </a:lnTo>
                <a:lnTo>
                  <a:pt x="6449" y="16596"/>
                </a:lnTo>
                <a:lnTo>
                  <a:pt x="6522" y="16571"/>
                </a:lnTo>
                <a:close/>
                <a:moveTo>
                  <a:pt x="7884" y="16693"/>
                </a:moveTo>
                <a:lnTo>
                  <a:pt x="7957" y="16717"/>
                </a:lnTo>
                <a:lnTo>
                  <a:pt x="7787" y="16985"/>
                </a:lnTo>
                <a:lnTo>
                  <a:pt x="7617" y="17253"/>
                </a:lnTo>
                <a:lnTo>
                  <a:pt x="7592" y="17326"/>
                </a:lnTo>
                <a:lnTo>
                  <a:pt x="7300" y="17326"/>
                </a:lnTo>
                <a:lnTo>
                  <a:pt x="7398" y="17107"/>
                </a:lnTo>
                <a:lnTo>
                  <a:pt x="7519" y="16888"/>
                </a:lnTo>
                <a:lnTo>
                  <a:pt x="7617" y="16717"/>
                </a:lnTo>
                <a:lnTo>
                  <a:pt x="7884" y="16693"/>
                </a:lnTo>
                <a:close/>
                <a:moveTo>
                  <a:pt x="8225" y="16717"/>
                </a:moveTo>
                <a:lnTo>
                  <a:pt x="8736" y="16742"/>
                </a:lnTo>
                <a:lnTo>
                  <a:pt x="8541" y="17034"/>
                </a:lnTo>
                <a:lnTo>
                  <a:pt x="8371" y="17326"/>
                </a:lnTo>
                <a:lnTo>
                  <a:pt x="7909" y="17326"/>
                </a:lnTo>
                <a:lnTo>
                  <a:pt x="7933" y="17277"/>
                </a:lnTo>
                <a:lnTo>
                  <a:pt x="8225" y="16717"/>
                </a:lnTo>
                <a:close/>
                <a:moveTo>
                  <a:pt x="9223" y="16742"/>
                </a:moveTo>
                <a:lnTo>
                  <a:pt x="8979" y="17350"/>
                </a:lnTo>
                <a:lnTo>
                  <a:pt x="8663" y="17350"/>
                </a:lnTo>
                <a:lnTo>
                  <a:pt x="8979" y="16742"/>
                </a:lnTo>
                <a:close/>
                <a:moveTo>
                  <a:pt x="9928" y="16742"/>
                </a:moveTo>
                <a:lnTo>
                  <a:pt x="9661" y="17253"/>
                </a:lnTo>
                <a:lnTo>
                  <a:pt x="9612" y="17350"/>
                </a:lnTo>
                <a:lnTo>
                  <a:pt x="9320" y="17350"/>
                </a:lnTo>
                <a:lnTo>
                  <a:pt x="9563" y="16742"/>
                </a:lnTo>
                <a:close/>
                <a:moveTo>
                  <a:pt x="10147" y="16839"/>
                </a:moveTo>
                <a:lnTo>
                  <a:pt x="10220" y="16961"/>
                </a:lnTo>
                <a:lnTo>
                  <a:pt x="10245" y="17107"/>
                </a:lnTo>
                <a:lnTo>
                  <a:pt x="10220" y="17228"/>
                </a:lnTo>
                <a:lnTo>
                  <a:pt x="10147" y="17350"/>
                </a:lnTo>
                <a:lnTo>
                  <a:pt x="9928" y="17350"/>
                </a:lnTo>
                <a:lnTo>
                  <a:pt x="9953" y="17277"/>
                </a:lnTo>
                <a:lnTo>
                  <a:pt x="10050" y="17082"/>
                </a:lnTo>
                <a:lnTo>
                  <a:pt x="10147" y="16839"/>
                </a:lnTo>
                <a:close/>
                <a:moveTo>
                  <a:pt x="6862" y="16693"/>
                </a:moveTo>
                <a:lnTo>
                  <a:pt x="7081" y="16717"/>
                </a:lnTo>
                <a:lnTo>
                  <a:pt x="7300" y="16717"/>
                </a:lnTo>
                <a:lnTo>
                  <a:pt x="7106" y="17009"/>
                </a:lnTo>
                <a:lnTo>
                  <a:pt x="6935" y="17326"/>
                </a:lnTo>
                <a:lnTo>
                  <a:pt x="6741" y="17350"/>
                </a:lnTo>
                <a:lnTo>
                  <a:pt x="6570" y="17399"/>
                </a:lnTo>
                <a:lnTo>
                  <a:pt x="6619" y="17204"/>
                </a:lnTo>
                <a:lnTo>
                  <a:pt x="6692" y="17034"/>
                </a:lnTo>
                <a:lnTo>
                  <a:pt x="6862" y="16693"/>
                </a:lnTo>
                <a:close/>
                <a:moveTo>
                  <a:pt x="6473" y="17618"/>
                </a:moveTo>
                <a:lnTo>
                  <a:pt x="6643" y="17691"/>
                </a:lnTo>
                <a:lnTo>
                  <a:pt x="6814" y="17715"/>
                </a:lnTo>
                <a:lnTo>
                  <a:pt x="6789" y="17910"/>
                </a:lnTo>
                <a:lnTo>
                  <a:pt x="6765" y="18080"/>
                </a:lnTo>
                <a:lnTo>
                  <a:pt x="6643" y="17983"/>
                </a:lnTo>
                <a:lnTo>
                  <a:pt x="6546" y="17861"/>
                </a:lnTo>
                <a:lnTo>
                  <a:pt x="6352" y="17642"/>
                </a:lnTo>
                <a:lnTo>
                  <a:pt x="6376" y="17618"/>
                </a:lnTo>
                <a:lnTo>
                  <a:pt x="6424" y="17642"/>
                </a:lnTo>
                <a:lnTo>
                  <a:pt x="6473" y="17618"/>
                </a:lnTo>
                <a:close/>
                <a:moveTo>
                  <a:pt x="7398" y="17739"/>
                </a:moveTo>
                <a:lnTo>
                  <a:pt x="7300" y="18031"/>
                </a:lnTo>
                <a:lnTo>
                  <a:pt x="7252" y="18177"/>
                </a:lnTo>
                <a:lnTo>
                  <a:pt x="7252" y="18299"/>
                </a:lnTo>
                <a:lnTo>
                  <a:pt x="7008" y="18202"/>
                </a:lnTo>
                <a:lnTo>
                  <a:pt x="7154" y="17739"/>
                </a:lnTo>
                <a:close/>
                <a:moveTo>
                  <a:pt x="8833" y="17715"/>
                </a:moveTo>
                <a:lnTo>
                  <a:pt x="8785" y="17837"/>
                </a:lnTo>
                <a:lnTo>
                  <a:pt x="8736" y="17983"/>
                </a:lnTo>
                <a:lnTo>
                  <a:pt x="8712" y="18104"/>
                </a:lnTo>
                <a:lnTo>
                  <a:pt x="8736" y="18153"/>
                </a:lnTo>
                <a:lnTo>
                  <a:pt x="8736" y="18202"/>
                </a:lnTo>
                <a:lnTo>
                  <a:pt x="8809" y="18250"/>
                </a:lnTo>
                <a:lnTo>
                  <a:pt x="8882" y="18250"/>
                </a:lnTo>
                <a:lnTo>
                  <a:pt x="8931" y="18226"/>
                </a:lnTo>
                <a:lnTo>
                  <a:pt x="9004" y="18153"/>
                </a:lnTo>
                <a:lnTo>
                  <a:pt x="9125" y="17958"/>
                </a:lnTo>
                <a:lnTo>
                  <a:pt x="9198" y="17739"/>
                </a:lnTo>
                <a:lnTo>
                  <a:pt x="9393" y="17739"/>
                </a:lnTo>
                <a:lnTo>
                  <a:pt x="9369" y="17861"/>
                </a:lnTo>
                <a:lnTo>
                  <a:pt x="9369" y="18007"/>
                </a:lnTo>
                <a:lnTo>
                  <a:pt x="9125" y="18153"/>
                </a:lnTo>
                <a:lnTo>
                  <a:pt x="8833" y="18275"/>
                </a:lnTo>
                <a:lnTo>
                  <a:pt x="8566" y="18372"/>
                </a:lnTo>
                <a:lnTo>
                  <a:pt x="8249" y="18421"/>
                </a:lnTo>
                <a:lnTo>
                  <a:pt x="8274" y="18275"/>
                </a:lnTo>
                <a:lnTo>
                  <a:pt x="8371" y="17983"/>
                </a:lnTo>
                <a:lnTo>
                  <a:pt x="8468" y="17715"/>
                </a:lnTo>
                <a:close/>
                <a:moveTo>
                  <a:pt x="8176" y="17715"/>
                </a:moveTo>
                <a:lnTo>
                  <a:pt x="8030" y="18056"/>
                </a:lnTo>
                <a:lnTo>
                  <a:pt x="7957" y="18250"/>
                </a:lnTo>
                <a:lnTo>
                  <a:pt x="7933" y="18445"/>
                </a:lnTo>
                <a:lnTo>
                  <a:pt x="7738" y="18421"/>
                </a:lnTo>
                <a:lnTo>
                  <a:pt x="7568" y="18396"/>
                </a:lnTo>
                <a:lnTo>
                  <a:pt x="7568" y="18226"/>
                </a:lnTo>
                <a:lnTo>
                  <a:pt x="7641" y="17983"/>
                </a:lnTo>
                <a:lnTo>
                  <a:pt x="7738" y="17715"/>
                </a:lnTo>
                <a:close/>
                <a:moveTo>
                  <a:pt x="8128" y="2094"/>
                </a:moveTo>
                <a:lnTo>
                  <a:pt x="7714" y="2142"/>
                </a:lnTo>
                <a:lnTo>
                  <a:pt x="7325" y="2191"/>
                </a:lnTo>
                <a:lnTo>
                  <a:pt x="6935" y="2264"/>
                </a:lnTo>
                <a:lnTo>
                  <a:pt x="6546" y="2386"/>
                </a:lnTo>
                <a:lnTo>
                  <a:pt x="6181" y="2507"/>
                </a:lnTo>
                <a:lnTo>
                  <a:pt x="5841" y="2653"/>
                </a:lnTo>
                <a:lnTo>
                  <a:pt x="5500" y="2824"/>
                </a:lnTo>
                <a:lnTo>
                  <a:pt x="5184" y="3018"/>
                </a:lnTo>
                <a:lnTo>
                  <a:pt x="4892" y="3237"/>
                </a:lnTo>
                <a:lnTo>
                  <a:pt x="4551" y="3554"/>
                </a:lnTo>
                <a:lnTo>
                  <a:pt x="4210" y="3918"/>
                </a:lnTo>
                <a:lnTo>
                  <a:pt x="3918" y="4332"/>
                </a:lnTo>
                <a:lnTo>
                  <a:pt x="3626" y="4746"/>
                </a:lnTo>
                <a:lnTo>
                  <a:pt x="3383" y="5159"/>
                </a:lnTo>
                <a:lnTo>
                  <a:pt x="3164" y="5549"/>
                </a:lnTo>
                <a:lnTo>
                  <a:pt x="3018" y="5889"/>
                </a:lnTo>
                <a:lnTo>
                  <a:pt x="2921" y="6157"/>
                </a:lnTo>
                <a:lnTo>
                  <a:pt x="2823" y="6595"/>
                </a:lnTo>
                <a:lnTo>
                  <a:pt x="2775" y="7057"/>
                </a:lnTo>
                <a:lnTo>
                  <a:pt x="2750" y="7495"/>
                </a:lnTo>
                <a:lnTo>
                  <a:pt x="2775" y="7958"/>
                </a:lnTo>
                <a:lnTo>
                  <a:pt x="2823" y="8396"/>
                </a:lnTo>
                <a:lnTo>
                  <a:pt x="2921" y="8834"/>
                </a:lnTo>
                <a:lnTo>
                  <a:pt x="3067" y="9272"/>
                </a:lnTo>
                <a:lnTo>
                  <a:pt x="3237" y="9685"/>
                </a:lnTo>
                <a:lnTo>
                  <a:pt x="3602" y="10367"/>
                </a:lnTo>
                <a:lnTo>
                  <a:pt x="3991" y="11024"/>
                </a:lnTo>
                <a:lnTo>
                  <a:pt x="4843" y="12337"/>
                </a:lnTo>
                <a:lnTo>
                  <a:pt x="5281" y="13019"/>
                </a:lnTo>
                <a:lnTo>
                  <a:pt x="5476" y="13384"/>
                </a:lnTo>
                <a:lnTo>
                  <a:pt x="5646" y="13724"/>
                </a:lnTo>
                <a:lnTo>
                  <a:pt x="5792" y="14089"/>
                </a:lnTo>
                <a:lnTo>
                  <a:pt x="5914" y="14454"/>
                </a:lnTo>
                <a:lnTo>
                  <a:pt x="5987" y="14844"/>
                </a:lnTo>
                <a:lnTo>
                  <a:pt x="5987" y="15282"/>
                </a:lnTo>
                <a:lnTo>
                  <a:pt x="5962" y="15379"/>
                </a:lnTo>
                <a:lnTo>
                  <a:pt x="5962" y="15428"/>
                </a:lnTo>
                <a:lnTo>
                  <a:pt x="5889" y="15525"/>
                </a:lnTo>
                <a:lnTo>
                  <a:pt x="5841" y="15647"/>
                </a:lnTo>
                <a:lnTo>
                  <a:pt x="5816" y="15768"/>
                </a:lnTo>
                <a:lnTo>
                  <a:pt x="5792" y="15914"/>
                </a:lnTo>
                <a:lnTo>
                  <a:pt x="5816" y="16036"/>
                </a:lnTo>
                <a:lnTo>
                  <a:pt x="5841" y="16158"/>
                </a:lnTo>
                <a:lnTo>
                  <a:pt x="5889" y="16279"/>
                </a:lnTo>
                <a:lnTo>
                  <a:pt x="5962" y="16377"/>
                </a:lnTo>
                <a:lnTo>
                  <a:pt x="5865" y="16474"/>
                </a:lnTo>
                <a:lnTo>
                  <a:pt x="5792" y="16620"/>
                </a:lnTo>
                <a:lnTo>
                  <a:pt x="5768" y="16766"/>
                </a:lnTo>
                <a:lnTo>
                  <a:pt x="5768" y="16912"/>
                </a:lnTo>
                <a:lnTo>
                  <a:pt x="5768" y="17058"/>
                </a:lnTo>
                <a:lnTo>
                  <a:pt x="5816" y="17204"/>
                </a:lnTo>
                <a:lnTo>
                  <a:pt x="5889" y="17350"/>
                </a:lnTo>
                <a:lnTo>
                  <a:pt x="5987" y="17472"/>
                </a:lnTo>
                <a:lnTo>
                  <a:pt x="5962" y="17496"/>
                </a:lnTo>
                <a:lnTo>
                  <a:pt x="5914" y="17618"/>
                </a:lnTo>
                <a:lnTo>
                  <a:pt x="5914" y="17715"/>
                </a:lnTo>
                <a:lnTo>
                  <a:pt x="5938" y="17837"/>
                </a:lnTo>
                <a:lnTo>
                  <a:pt x="5987" y="17934"/>
                </a:lnTo>
                <a:lnTo>
                  <a:pt x="6133" y="18129"/>
                </a:lnTo>
                <a:lnTo>
                  <a:pt x="6303" y="18299"/>
                </a:lnTo>
                <a:lnTo>
                  <a:pt x="6424" y="18421"/>
                </a:lnTo>
                <a:lnTo>
                  <a:pt x="6570" y="18518"/>
                </a:lnTo>
                <a:lnTo>
                  <a:pt x="6862" y="18688"/>
                </a:lnTo>
                <a:lnTo>
                  <a:pt x="7179" y="18810"/>
                </a:lnTo>
                <a:lnTo>
                  <a:pt x="7495" y="18859"/>
                </a:lnTo>
                <a:lnTo>
                  <a:pt x="7738" y="18883"/>
                </a:lnTo>
                <a:lnTo>
                  <a:pt x="7982" y="18883"/>
                </a:lnTo>
                <a:lnTo>
                  <a:pt x="8030" y="18956"/>
                </a:lnTo>
                <a:lnTo>
                  <a:pt x="8079" y="18980"/>
                </a:lnTo>
                <a:lnTo>
                  <a:pt x="8128" y="18980"/>
                </a:lnTo>
                <a:lnTo>
                  <a:pt x="8176" y="18956"/>
                </a:lnTo>
                <a:lnTo>
                  <a:pt x="8201" y="18907"/>
                </a:lnTo>
                <a:lnTo>
                  <a:pt x="8201" y="18883"/>
                </a:lnTo>
                <a:lnTo>
                  <a:pt x="8493" y="18834"/>
                </a:lnTo>
                <a:lnTo>
                  <a:pt x="8785" y="18761"/>
                </a:lnTo>
                <a:lnTo>
                  <a:pt x="9052" y="18664"/>
                </a:lnTo>
                <a:lnTo>
                  <a:pt x="9320" y="18542"/>
                </a:lnTo>
                <a:lnTo>
                  <a:pt x="9563" y="18396"/>
                </a:lnTo>
                <a:lnTo>
                  <a:pt x="9807" y="18226"/>
                </a:lnTo>
                <a:lnTo>
                  <a:pt x="10050" y="18056"/>
                </a:lnTo>
                <a:lnTo>
                  <a:pt x="10269" y="17837"/>
                </a:lnTo>
                <a:lnTo>
                  <a:pt x="10318" y="17764"/>
                </a:lnTo>
                <a:lnTo>
                  <a:pt x="10342" y="17691"/>
                </a:lnTo>
                <a:lnTo>
                  <a:pt x="10464" y="17593"/>
                </a:lnTo>
                <a:lnTo>
                  <a:pt x="10537" y="17447"/>
                </a:lnTo>
                <a:lnTo>
                  <a:pt x="10585" y="17301"/>
                </a:lnTo>
                <a:lnTo>
                  <a:pt x="10634" y="17107"/>
                </a:lnTo>
                <a:lnTo>
                  <a:pt x="10634" y="16936"/>
                </a:lnTo>
                <a:lnTo>
                  <a:pt x="10585" y="16742"/>
                </a:lnTo>
                <a:lnTo>
                  <a:pt x="10512" y="16596"/>
                </a:lnTo>
                <a:lnTo>
                  <a:pt x="10391" y="16474"/>
                </a:lnTo>
                <a:lnTo>
                  <a:pt x="10488" y="16255"/>
                </a:lnTo>
                <a:lnTo>
                  <a:pt x="10537" y="16036"/>
                </a:lnTo>
                <a:lnTo>
                  <a:pt x="10537" y="15817"/>
                </a:lnTo>
                <a:lnTo>
                  <a:pt x="10488" y="15574"/>
                </a:lnTo>
                <a:lnTo>
                  <a:pt x="10415" y="15476"/>
                </a:lnTo>
                <a:lnTo>
                  <a:pt x="10342" y="15379"/>
                </a:lnTo>
                <a:lnTo>
                  <a:pt x="10342" y="15306"/>
                </a:lnTo>
                <a:lnTo>
                  <a:pt x="10415" y="14965"/>
                </a:lnTo>
                <a:lnTo>
                  <a:pt x="10464" y="14625"/>
                </a:lnTo>
                <a:lnTo>
                  <a:pt x="10512" y="14284"/>
                </a:lnTo>
                <a:lnTo>
                  <a:pt x="10585" y="13943"/>
                </a:lnTo>
                <a:lnTo>
                  <a:pt x="10658" y="13700"/>
                </a:lnTo>
                <a:lnTo>
                  <a:pt x="10756" y="13457"/>
                </a:lnTo>
                <a:lnTo>
                  <a:pt x="10999" y="12994"/>
                </a:lnTo>
                <a:lnTo>
                  <a:pt x="11023" y="12970"/>
                </a:lnTo>
                <a:lnTo>
                  <a:pt x="11023" y="12946"/>
                </a:lnTo>
                <a:lnTo>
                  <a:pt x="11340" y="12459"/>
                </a:lnTo>
                <a:lnTo>
                  <a:pt x="11632" y="11972"/>
                </a:lnTo>
                <a:lnTo>
                  <a:pt x="12191" y="11194"/>
                </a:lnTo>
                <a:lnTo>
                  <a:pt x="12483" y="10780"/>
                </a:lnTo>
                <a:lnTo>
                  <a:pt x="12751" y="10367"/>
                </a:lnTo>
                <a:lnTo>
                  <a:pt x="12994" y="9953"/>
                </a:lnTo>
                <a:lnTo>
                  <a:pt x="13213" y="9515"/>
                </a:lnTo>
                <a:lnTo>
                  <a:pt x="13384" y="9053"/>
                </a:lnTo>
                <a:lnTo>
                  <a:pt x="13457" y="8809"/>
                </a:lnTo>
                <a:lnTo>
                  <a:pt x="13505" y="8590"/>
                </a:lnTo>
                <a:lnTo>
                  <a:pt x="13554" y="8152"/>
                </a:lnTo>
                <a:lnTo>
                  <a:pt x="13554" y="7714"/>
                </a:lnTo>
                <a:lnTo>
                  <a:pt x="13505" y="7276"/>
                </a:lnTo>
                <a:lnTo>
                  <a:pt x="13432" y="6838"/>
                </a:lnTo>
                <a:lnTo>
                  <a:pt x="13335" y="6400"/>
                </a:lnTo>
                <a:lnTo>
                  <a:pt x="13213" y="5962"/>
                </a:lnTo>
                <a:lnTo>
                  <a:pt x="12946" y="5135"/>
                </a:lnTo>
                <a:lnTo>
                  <a:pt x="12800" y="4770"/>
                </a:lnTo>
                <a:lnTo>
                  <a:pt x="12605" y="4429"/>
                </a:lnTo>
                <a:lnTo>
                  <a:pt x="12386" y="4113"/>
                </a:lnTo>
                <a:lnTo>
                  <a:pt x="12143" y="3797"/>
                </a:lnTo>
                <a:lnTo>
                  <a:pt x="12143" y="3773"/>
                </a:lnTo>
                <a:lnTo>
                  <a:pt x="12094" y="3675"/>
                </a:lnTo>
                <a:lnTo>
                  <a:pt x="12021" y="3602"/>
                </a:lnTo>
                <a:lnTo>
                  <a:pt x="11948" y="3554"/>
                </a:lnTo>
                <a:lnTo>
                  <a:pt x="11851" y="3505"/>
                </a:lnTo>
                <a:lnTo>
                  <a:pt x="11607" y="3286"/>
                </a:lnTo>
                <a:lnTo>
                  <a:pt x="11340" y="3091"/>
                </a:lnTo>
                <a:lnTo>
                  <a:pt x="11072" y="2897"/>
                </a:lnTo>
                <a:lnTo>
                  <a:pt x="10804" y="2726"/>
                </a:lnTo>
                <a:lnTo>
                  <a:pt x="10464" y="2556"/>
                </a:lnTo>
                <a:lnTo>
                  <a:pt x="10099" y="2386"/>
                </a:lnTo>
                <a:lnTo>
                  <a:pt x="9709" y="2264"/>
                </a:lnTo>
                <a:lnTo>
                  <a:pt x="9320" y="2191"/>
                </a:lnTo>
                <a:lnTo>
                  <a:pt x="8931" y="2142"/>
                </a:lnTo>
                <a:lnTo>
                  <a:pt x="8517" y="209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482348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17"/>
          <p:cNvSpPr txBox="1">
            <a:spLocks noGrp="1"/>
          </p:cNvSpPr>
          <p:nvPr>
            <p:ph type="ctrTitle" idx="4294967295"/>
          </p:nvPr>
        </p:nvSpPr>
        <p:spPr>
          <a:xfrm>
            <a:off x="685800" y="2732616"/>
            <a:ext cx="7772400" cy="1159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800">
                <a:latin typeface="Bahnschrift" panose="020B0502040204020203" pitchFamily="34" charset="0"/>
              </a:rPr>
              <a:t>TẠO TÀI KHOẢN GITHUB</a:t>
            </a:r>
            <a:endParaRPr sz="2800">
              <a:latin typeface="Bahnschrift" panose="020B0502040204020203" pitchFamily="34" charset="0"/>
            </a:endParaRPr>
          </a:p>
        </p:txBody>
      </p:sp>
      <p:grpSp>
        <p:nvGrpSpPr>
          <p:cNvPr id="106" name="Google Shape;106;p17"/>
          <p:cNvGrpSpPr/>
          <p:nvPr/>
        </p:nvGrpSpPr>
        <p:grpSpPr>
          <a:xfrm rot="-7230029">
            <a:off x="6083565" y="1796211"/>
            <a:ext cx="1516808" cy="960909"/>
            <a:chOff x="238125" y="1918825"/>
            <a:chExt cx="1042450" cy="660400"/>
          </a:xfrm>
        </p:grpSpPr>
        <p:sp>
          <p:nvSpPr>
            <p:cNvPr id="107" name="Google Shape;107;p17"/>
            <p:cNvSpPr/>
            <p:nvPr/>
          </p:nvSpPr>
          <p:spPr>
            <a:xfrm>
              <a:off x="238125" y="1918825"/>
              <a:ext cx="966975" cy="660400"/>
            </a:xfrm>
            <a:custGeom>
              <a:avLst/>
              <a:gdLst/>
              <a:ahLst/>
              <a:cxnLst/>
              <a:rect l="l" t="t" r="r" b="b"/>
              <a:pathLst>
                <a:path w="38679" h="26416" extrusionOk="0">
                  <a:moveTo>
                    <a:pt x="377" y="7642"/>
                  </a:moveTo>
                  <a:lnTo>
                    <a:pt x="377" y="7925"/>
                  </a:lnTo>
                  <a:lnTo>
                    <a:pt x="472" y="7642"/>
                  </a:lnTo>
                  <a:close/>
                  <a:moveTo>
                    <a:pt x="33584" y="19246"/>
                  </a:moveTo>
                  <a:lnTo>
                    <a:pt x="33396" y="19434"/>
                  </a:lnTo>
                  <a:lnTo>
                    <a:pt x="33396" y="19623"/>
                  </a:lnTo>
                  <a:lnTo>
                    <a:pt x="33584" y="19246"/>
                  </a:lnTo>
                  <a:close/>
                  <a:moveTo>
                    <a:pt x="24434" y="24151"/>
                  </a:moveTo>
                  <a:lnTo>
                    <a:pt x="24339" y="24245"/>
                  </a:lnTo>
                  <a:lnTo>
                    <a:pt x="24434" y="24340"/>
                  </a:lnTo>
                  <a:lnTo>
                    <a:pt x="24434" y="24245"/>
                  </a:lnTo>
                  <a:lnTo>
                    <a:pt x="24434" y="24151"/>
                  </a:lnTo>
                  <a:close/>
                  <a:moveTo>
                    <a:pt x="14717" y="24434"/>
                  </a:moveTo>
                  <a:lnTo>
                    <a:pt x="14764" y="24481"/>
                  </a:lnTo>
                  <a:lnTo>
                    <a:pt x="14764" y="24481"/>
                  </a:lnTo>
                  <a:lnTo>
                    <a:pt x="14811" y="24434"/>
                  </a:lnTo>
                  <a:close/>
                  <a:moveTo>
                    <a:pt x="2924" y="1"/>
                  </a:moveTo>
                  <a:lnTo>
                    <a:pt x="2641" y="95"/>
                  </a:lnTo>
                  <a:lnTo>
                    <a:pt x="2547" y="378"/>
                  </a:lnTo>
                  <a:lnTo>
                    <a:pt x="2547" y="189"/>
                  </a:lnTo>
                  <a:lnTo>
                    <a:pt x="2453" y="378"/>
                  </a:lnTo>
                  <a:lnTo>
                    <a:pt x="2358" y="567"/>
                  </a:lnTo>
                  <a:lnTo>
                    <a:pt x="2453" y="944"/>
                  </a:lnTo>
                  <a:lnTo>
                    <a:pt x="2358" y="850"/>
                  </a:lnTo>
                  <a:lnTo>
                    <a:pt x="2170" y="944"/>
                  </a:lnTo>
                  <a:lnTo>
                    <a:pt x="2358" y="944"/>
                  </a:lnTo>
                  <a:lnTo>
                    <a:pt x="2453" y="1133"/>
                  </a:lnTo>
                  <a:lnTo>
                    <a:pt x="2264" y="1227"/>
                  </a:lnTo>
                  <a:lnTo>
                    <a:pt x="2170" y="1227"/>
                  </a:lnTo>
                  <a:lnTo>
                    <a:pt x="2170" y="1604"/>
                  </a:lnTo>
                  <a:lnTo>
                    <a:pt x="2075" y="1887"/>
                  </a:lnTo>
                  <a:lnTo>
                    <a:pt x="1792" y="2453"/>
                  </a:lnTo>
                  <a:lnTo>
                    <a:pt x="1415" y="3019"/>
                  </a:lnTo>
                  <a:lnTo>
                    <a:pt x="1321" y="3397"/>
                  </a:lnTo>
                  <a:lnTo>
                    <a:pt x="1321" y="3680"/>
                  </a:lnTo>
                  <a:lnTo>
                    <a:pt x="1226" y="3774"/>
                  </a:lnTo>
                  <a:lnTo>
                    <a:pt x="1226" y="3963"/>
                  </a:lnTo>
                  <a:lnTo>
                    <a:pt x="1321" y="4529"/>
                  </a:lnTo>
                  <a:lnTo>
                    <a:pt x="1226" y="4529"/>
                  </a:lnTo>
                  <a:lnTo>
                    <a:pt x="1132" y="4435"/>
                  </a:lnTo>
                  <a:lnTo>
                    <a:pt x="1038" y="4340"/>
                  </a:lnTo>
                  <a:lnTo>
                    <a:pt x="943" y="4340"/>
                  </a:lnTo>
                  <a:lnTo>
                    <a:pt x="1038" y="4435"/>
                  </a:lnTo>
                  <a:lnTo>
                    <a:pt x="1132" y="4623"/>
                  </a:lnTo>
                  <a:lnTo>
                    <a:pt x="1038" y="4812"/>
                  </a:lnTo>
                  <a:lnTo>
                    <a:pt x="849" y="4906"/>
                  </a:lnTo>
                  <a:lnTo>
                    <a:pt x="943" y="4906"/>
                  </a:lnTo>
                  <a:lnTo>
                    <a:pt x="943" y="5001"/>
                  </a:lnTo>
                  <a:lnTo>
                    <a:pt x="943" y="5189"/>
                  </a:lnTo>
                  <a:lnTo>
                    <a:pt x="755" y="5284"/>
                  </a:lnTo>
                  <a:lnTo>
                    <a:pt x="566" y="5378"/>
                  </a:lnTo>
                  <a:lnTo>
                    <a:pt x="566" y="5472"/>
                  </a:lnTo>
                  <a:lnTo>
                    <a:pt x="755" y="5567"/>
                  </a:lnTo>
                  <a:lnTo>
                    <a:pt x="849" y="5661"/>
                  </a:lnTo>
                  <a:lnTo>
                    <a:pt x="755" y="5755"/>
                  </a:lnTo>
                  <a:lnTo>
                    <a:pt x="472" y="5755"/>
                  </a:lnTo>
                  <a:lnTo>
                    <a:pt x="566" y="6604"/>
                  </a:lnTo>
                  <a:lnTo>
                    <a:pt x="566" y="7076"/>
                  </a:lnTo>
                  <a:lnTo>
                    <a:pt x="566" y="7265"/>
                  </a:lnTo>
                  <a:lnTo>
                    <a:pt x="755" y="7265"/>
                  </a:lnTo>
                  <a:lnTo>
                    <a:pt x="849" y="7359"/>
                  </a:lnTo>
                  <a:lnTo>
                    <a:pt x="849" y="7453"/>
                  </a:lnTo>
                  <a:lnTo>
                    <a:pt x="755" y="7548"/>
                  </a:lnTo>
                  <a:lnTo>
                    <a:pt x="566" y="7453"/>
                  </a:lnTo>
                  <a:lnTo>
                    <a:pt x="566" y="7736"/>
                  </a:lnTo>
                  <a:lnTo>
                    <a:pt x="566" y="8114"/>
                  </a:lnTo>
                  <a:lnTo>
                    <a:pt x="472" y="8019"/>
                  </a:lnTo>
                  <a:lnTo>
                    <a:pt x="472" y="7925"/>
                  </a:lnTo>
                  <a:lnTo>
                    <a:pt x="472" y="7831"/>
                  </a:lnTo>
                  <a:lnTo>
                    <a:pt x="377" y="7925"/>
                  </a:lnTo>
                  <a:lnTo>
                    <a:pt x="377" y="8680"/>
                  </a:lnTo>
                  <a:lnTo>
                    <a:pt x="283" y="8868"/>
                  </a:lnTo>
                  <a:lnTo>
                    <a:pt x="189" y="8963"/>
                  </a:lnTo>
                  <a:lnTo>
                    <a:pt x="94" y="8963"/>
                  </a:lnTo>
                  <a:lnTo>
                    <a:pt x="0" y="9151"/>
                  </a:lnTo>
                  <a:lnTo>
                    <a:pt x="94" y="9340"/>
                  </a:lnTo>
                  <a:lnTo>
                    <a:pt x="189" y="9434"/>
                  </a:lnTo>
                  <a:lnTo>
                    <a:pt x="283" y="9623"/>
                  </a:lnTo>
                  <a:lnTo>
                    <a:pt x="283" y="9812"/>
                  </a:lnTo>
                  <a:lnTo>
                    <a:pt x="94" y="9717"/>
                  </a:lnTo>
                  <a:lnTo>
                    <a:pt x="94" y="9906"/>
                  </a:lnTo>
                  <a:lnTo>
                    <a:pt x="189" y="10000"/>
                  </a:lnTo>
                  <a:lnTo>
                    <a:pt x="283" y="10095"/>
                  </a:lnTo>
                  <a:lnTo>
                    <a:pt x="283" y="10378"/>
                  </a:lnTo>
                  <a:lnTo>
                    <a:pt x="94" y="10095"/>
                  </a:lnTo>
                  <a:lnTo>
                    <a:pt x="94" y="10283"/>
                  </a:lnTo>
                  <a:lnTo>
                    <a:pt x="94" y="10566"/>
                  </a:lnTo>
                  <a:lnTo>
                    <a:pt x="94" y="11510"/>
                  </a:lnTo>
                  <a:lnTo>
                    <a:pt x="189" y="12453"/>
                  </a:lnTo>
                  <a:lnTo>
                    <a:pt x="377" y="13208"/>
                  </a:lnTo>
                  <a:lnTo>
                    <a:pt x="566" y="13680"/>
                  </a:lnTo>
                  <a:lnTo>
                    <a:pt x="849" y="14340"/>
                  </a:lnTo>
                  <a:lnTo>
                    <a:pt x="1132" y="14906"/>
                  </a:lnTo>
                  <a:lnTo>
                    <a:pt x="1226" y="15189"/>
                  </a:lnTo>
                  <a:lnTo>
                    <a:pt x="1132" y="15378"/>
                  </a:lnTo>
                  <a:lnTo>
                    <a:pt x="1321" y="15944"/>
                  </a:lnTo>
                  <a:lnTo>
                    <a:pt x="1698" y="16510"/>
                  </a:lnTo>
                  <a:lnTo>
                    <a:pt x="2453" y="17736"/>
                  </a:lnTo>
                  <a:lnTo>
                    <a:pt x="3019" y="18491"/>
                  </a:lnTo>
                  <a:lnTo>
                    <a:pt x="3679" y="19057"/>
                  </a:lnTo>
                  <a:lnTo>
                    <a:pt x="3491" y="19246"/>
                  </a:lnTo>
                  <a:lnTo>
                    <a:pt x="3774" y="19434"/>
                  </a:lnTo>
                  <a:lnTo>
                    <a:pt x="3868" y="19434"/>
                  </a:lnTo>
                  <a:lnTo>
                    <a:pt x="4151" y="19623"/>
                  </a:lnTo>
                  <a:lnTo>
                    <a:pt x="4245" y="19906"/>
                  </a:lnTo>
                  <a:lnTo>
                    <a:pt x="4434" y="20189"/>
                  </a:lnTo>
                  <a:lnTo>
                    <a:pt x="4717" y="20378"/>
                  </a:lnTo>
                  <a:lnTo>
                    <a:pt x="4623" y="20472"/>
                  </a:lnTo>
                  <a:lnTo>
                    <a:pt x="4717" y="20472"/>
                  </a:lnTo>
                  <a:lnTo>
                    <a:pt x="4811" y="20566"/>
                  </a:lnTo>
                  <a:lnTo>
                    <a:pt x="5566" y="21321"/>
                  </a:lnTo>
                  <a:lnTo>
                    <a:pt x="5849" y="21604"/>
                  </a:lnTo>
                  <a:lnTo>
                    <a:pt x="6415" y="22076"/>
                  </a:lnTo>
                  <a:lnTo>
                    <a:pt x="6415" y="21887"/>
                  </a:lnTo>
                  <a:lnTo>
                    <a:pt x="6604" y="21793"/>
                  </a:lnTo>
                  <a:lnTo>
                    <a:pt x="6604" y="21793"/>
                  </a:lnTo>
                  <a:lnTo>
                    <a:pt x="6509" y="21981"/>
                  </a:lnTo>
                  <a:lnTo>
                    <a:pt x="6604" y="21887"/>
                  </a:lnTo>
                  <a:lnTo>
                    <a:pt x="6698" y="21887"/>
                  </a:lnTo>
                  <a:lnTo>
                    <a:pt x="6698" y="22076"/>
                  </a:lnTo>
                  <a:lnTo>
                    <a:pt x="6509" y="22076"/>
                  </a:lnTo>
                  <a:lnTo>
                    <a:pt x="7075" y="22547"/>
                  </a:lnTo>
                  <a:lnTo>
                    <a:pt x="7924" y="23113"/>
                  </a:lnTo>
                  <a:lnTo>
                    <a:pt x="8773" y="23585"/>
                  </a:lnTo>
                  <a:lnTo>
                    <a:pt x="9245" y="23679"/>
                  </a:lnTo>
                  <a:lnTo>
                    <a:pt x="9622" y="23679"/>
                  </a:lnTo>
                  <a:lnTo>
                    <a:pt x="9528" y="23868"/>
                  </a:lnTo>
                  <a:lnTo>
                    <a:pt x="9622" y="23962"/>
                  </a:lnTo>
                  <a:lnTo>
                    <a:pt x="10094" y="24151"/>
                  </a:lnTo>
                  <a:lnTo>
                    <a:pt x="10660" y="24151"/>
                  </a:lnTo>
                  <a:lnTo>
                    <a:pt x="11226" y="24340"/>
                  </a:lnTo>
                  <a:lnTo>
                    <a:pt x="11981" y="24811"/>
                  </a:lnTo>
                  <a:lnTo>
                    <a:pt x="13113" y="25377"/>
                  </a:lnTo>
                  <a:lnTo>
                    <a:pt x="13490" y="25377"/>
                  </a:lnTo>
                  <a:lnTo>
                    <a:pt x="13868" y="25472"/>
                  </a:lnTo>
                  <a:lnTo>
                    <a:pt x="14811" y="25660"/>
                  </a:lnTo>
                  <a:lnTo>
                    <a:pt x="16320" y="26226"/>
                  </a:lnTo>
                  <a:lnTo>
                    <a:pt x="16415" y="26132"/>
                  </a:lnTo>
                  <a:lnTo>
                    <a:pt x="16604" y="26038"/>
                  </a:lnTo>
                  <a:lnTo>
                    <a:pt x="17264" y="26132"/>
                  </a:lnTo>
                  <a:lnTo>
                    <a:pt x="18490" y="26321"/>
                  </a:lnTo>
                  <a:lnTo>
                    <a:pt x="19056" y="26415"/>
                  </a:lnTo>
                  <a:lnTo>
                    <a:pt x="19811" y="26415"/>
                  </a:lnTo>
                  <a:lnTo>
                    <a:pt x="19905" y="26226"/>
                  </a:lnTo>
                  <a:lnTo>
                    <a:pt x="20094" y="26132"/>
                  </a:lnTo>
                  <a:lnTo>
                    <a:pt x="20283" y="26132"/>
                  </a:lnTo>
                  <a:lnTo>
                    <a:pt x="20188" y="26321"/>
                  </a:lnTo>
                  <a:lnTo>
                    <a:pt x="20754" y="26226"/>
                  </a:lnTo>
                  <a:lnTo>
                    <a:pt x="21415" y="26132"/>
                  </a:lnTo>
                  <a:lnTo>
                    <a:pt x="21981" y="26038"/>
                  </a:lnTo>
                  <a:lnTo>
                    <a:pt x="22641" y="25849"/>
                  </a:lnTo>
                  <a:lnTo>
                    <a:pt x="22641" y="25943"/>
                  </a:lnTo>
                  <a:lnTo>
                    <a:pt x="23113" y="25943"/>
                  </a:lnTo>
                  <a:lnTo>
                    <a:pt x="23679" y="25849"/>
                  </a:lnTo>
                  <a:lnTo>
                    <a:pt x="24151" y="25566"/>
                  </a:lnTo>
                  <a:lnTo>
                    <a:pt x="24811" y="25283"/>
                  </a:lnTo>
                  <a:lnTo>
                    <a:pt x="25943" y="24906"/>
                  </a:lnTo>
                  <a:lnTo>
                    <a:pt x="26603" y="24717"/>
                  </a:lnTo>
                  <a:lnTo>
                    <a:pt x="27358" y="24340"/>
                  </a:lnTo>
                  <a:lnTo>
                    <a:pt x="28113" y="23962"/>
                  </a:lnTo>
                  <a:lnTo>
                    <a:pt x="28867" y="23396"/>
                  </a:lnTo>
                  <a:lnTo>
                    <a:pt x="28867" y="23491"/>
                  </a:lnTo>
                  <a:lnTo>
                    <a:pt x="28773" y="23585"/>
                  </a:lnTo>
                  <a:lnTo>
                    <a:pt x="28679" y="23679"/>
                  </a:lnTo>
                  <a:lnTo>
                    <a:pt x="28490" y="23868"/>
                  </a:lnTo>
                  <a:lnTo>
                    <a:pt x="28396" y="23868"/>
                  </a:lnTo>
                  <a:lnTo>
                    <a:pt x="28490" y="23962"/>
                  </a:lnTo>
                  <a:lnTo>
                    <a:pt x="29056" y="23302"/>
                  </a:lnTo>
                  <a:lnTo>
                    <a:pt x="29433" y="23113"/>
                  </a:lnTo>
                  <a:lnTo>
                    <a:pt x="29528" y="23113"/>
                  </a:lnTo>
                  <a:lnTo>
                    <a:pt x="29528" y="23208"/>
                  </a:lnTo>
                  <a:lnTo>
                    <a:pt x="30094" y="22736"/>
                  </a:lnTo>
                  <a:lnTo>
                    <a:pt x="30377" y="22547"/>
                  </a:lnTo>
                  <a:lnTo>
                    <a:pt x="30660" y="22264"/>
                  </a:lnTo>
                  <a:lnTo>
                    <a:pt x="30754" y="22264"/>
                  </a:lnTo>
                  <a:lnTo>
                    <a:pt x="30754" y="22170"/>
                  </a:lnTo>
                  <a:lnTo>
                    <a:pt x="30754" y="21981"/>
                  </a:lnTo>
                  <a:lnTo>
                    <a:pt x="30754" y="21793"/>
                  </a:lnTo>
                  <a:lnTo>
                    <a:pt x="31132" y="21793"/>
                  </a:lnTo>
                  <a:lnTo>
                    <a:pt x="31226" y="21981"/>
                  </a:lnTo>
                  <a:lnTo>
                    <a:pt x="31415" y="21604"/>
                  </a:lnTo>
                  <a:lnTo>
                    <a:pt x="31509" y="21510"/>
                  </a:lnTo>
                  <a:lnTo>
                    <a:pt x="31603" y="21510"/>
                  </a:lnTo>
                  <a:lnTo>
                    <a:pt x="31698" y="21227"/>
                  </a:lnTo>
                  <a:lnTo>
                    <a:pt x="31886" y="21038"/>
                  </a:lnTo>
                  <a:lnTo>
                    <a:pt x="32264" y="20566"/>
                  </a:lnTo>
                  <a:lnTo>
                    <a:pt x="33207" y="20000"/>
                  </a:lnTo>
                  <a:lnTo>
                    <a:pt x="33018" y="20000"/>
                  </a:lnTo>
                  <a:lnTo>
                    <a:pt x="33396" y="19434"/>
                  </a:lnTo>
                  <a:lnTo>
                    <a:pt x="33584" y="18963"/>
                  </a:lnTo>
                  <a:lnTo>
                    <a:pt x="33679" y="18679"/>
                  </a:lnTo>
                  <a:lnTo>
                    <a:pt x="33962" y="18491"/>
                  </a:lnTo>
                  <a:lnTo>
                    <a:pt x="34150" y="18679"/>
                  </a:lnTo>
                  <a:lnTo>
                    <a:pt x="34339" y="18019"/>
                  </a:lnTo>
                  <a:lnTo>
                    <a:pt x="34433" y="18113"/>
                  </a:lnTo>
                  <a:lnTo>
                    <a:pt x="34528" y="18019"/>
                  </a:lnTo>
                  <a:lnTo>
                    <a:pt x="34622" y="17736"/>
                  </a:lnTo>
                  <a:lnTo>
                    <a:pt x="34716" y="17642"/>
                  </a:lnTo>
                  <a:lnTo>
                    <a:pt x="34905" y="17359"/>
                  </a:lnTo>
                  <a:lnTo>
                    <a:pt x="35282" y="16887"/>
                  </a:lnTo>
                  <a:lnTo>
                    <a:pt x="35282" y="16981"/>
                  </a:lnTo>
                  <a:lnTo>
                    <a:pt x="35282" y="17076"/>
                  </a:lnTo>
                  <a:lnTo>
                    <a:pt x="35282" y="17170"/>
                  </a:lnTo>
                  <a:lnTo>
                    <a:pt x="35377" y="17170"/>
                  </a:lnTo>
                  <a:lnTo>
                    <a:pt x="35565" y="16510"/>
                  </a:lnTo>
                  <a:lnTo>
                    <a:pt x="35754" y="16132"/>
                  </a:lnTo>
                  <a:lnTo>
                    <a:pt x="35943" y="15755"/>
                  </a:lnTo>
                  <a:lnTo>
                    <a:pt x="36226" y="15189"/>
                  </a:lnTo>
                  <a:lnTo>
                    <a:pt x="36698" y="14340"/>
                  </a:lnTo>
                  <a:lnTo>
                    <a:pt x="37075" y="13114"/>
                  </a:lnTo>
                  <a:lnTo>
                    <a:pt x="37358" y="12359"/>
                  </a:lnTo>
                  <a:lnTo>
                    <a:pt x="37452" y="12170"/>
                  </a:lnTo>
                  <a:lnTo>
                    <a:pt x="37641" y="11887"/>
                  </a:lnTo>
                  <a:lnTo>
                    <a:pt x="37641" y="11982"/>
                  </a:lnTo>
                  <a:lnTo>
                    <a:pt x="37641" y="12076"/>
                  </a:lnTo>
                  <a:lnTo>
                    <a:pt x="37735" y="11604"/>
                  </a:lnTo>
                  <a:lnTo>
                    <a:pt x="37547" y="11699"/>
                  </a:lnTo>
                  <a:lnTo>
                    <a:pt x="37452" y="11416"/>
                  </a:lnTo>
                  <a:lnTo>
                    <a:pt x="37547" y="11416"/>
                  </a:lnTo>
                  <a:lnTo>
                    <a:pt x="37641" y="11321"/>
                  </a:lnTo>
                  <a:lnTo>
                    <a:pt x="37735" y="11321"/>
                  </a:lnTo>
                  <a:lnTo>
                    <a:pt x="37735" y="11227"/>
                  </a:lnTo>
                  <a:lnTo>
                    <a:pt x="37641" y="10944"/>
                  </a:lnTo>
                  <a:lnTo>
                    <a:pt x="37735" y="10472"/>
                  </a:lnTo>
                  <a:lnTo>
                    <a:pt x="37924" y="10661"/>
                  </a:lnTo>
                  <a:lnTo>
                    <a:pt x="37830" y="10378"/>
                  </a:lnTo>
                  <a:lnTo>
                    <a:pt x="37924" y="10095"/>
                  </a:lnTo>
                  <a:lnTo>
                    <a:pt x="37924" y="10283"/>
                  </a:lnTo>
                  <a:lnTo>
                    <a:pt x="38018" y="10283"/>
                  </a:lnTo>
                  <a:lnTo>
                    <a:pt x="38207" y="9906"/>
                  </a:lnTo>
                  <a:lnTo>
                    <a:pt x="38301" y="9812"/>
                  </a:lnTo>
                  <a:lnTo>
                    <a:pt x="38113" y="9623"/>
                  </a:lnTo>
                  <a:lnTo>
                    <a:pt x="38113" y="9434"/>
                  </a:lnTo>
                  <a:lnTo>
                    <a:pt x="38113" y="9246"/>
                  </a:lnTo>
                  <a:lnTo>
                    <a:pt x="38018" y="8963"/>
                  </a:lnTo>
                  <a:lnTo>
                    <a:pt x="38207" y="9151"/>
                  </a:lnTo>
                  <a:lnTo>
                    <a:pt x="38301" y="9057"/>
                  </a:lnTo>
                  <a:lnTo>
                    <a:pt x="38490" y="8680"/>
                  </a:lnTo>
                  <a:lnTo>
                    <a:pt x="38679" y="8302"/>
                  </a:lnTo>
                  <a:lnTo>
                    <a:pt x="38490" y="8302"/>
                  </a:lnTo>
                  <a:lnTo>
                    <a:pt x="38490" y="8114"/>
                  </a:lnTo>
                  <a:lnTo>
                    <a:pt x="38490" y="7831"/>
                  </a:lnTo>
                  <a:lnTo>
                    <a:pt x="38584" y="7642"/>
                  </a:lnTo>
                  <a:lnTo>
                    <a:pt x="38584" y="7359"/>
                  </a:lnTo>
                  <a:lnTo>
                    <a:pt x="38396" y="6793"/>
                  </a:lnTo>
                  <a:lnTo>
                    <a:pt x="38207" y="6321"/>
                  </a:lnTo>
                  <a:lnTo>
                    <a:pt x="38301" y="6321"/>
                  </a:lnTo>
                  <a:lnTo>
                    <a:pt x="38396" y="6416"/>
                  </a:lnTo>
                  <a:lnTo>
                    <a:pt x="38396" y="6133"/>
                  </a:lnTo>
                  <a:lnTo>
                    <a:pt x="38490" y="5850"/>
                  </a:lnTo>
                  <a:lnTo>
                    <a:pt x="38490" y="5567"/>
                  </a:lnTo>
                  <a:lnTo>
                    <a:pt x="38584" y="5567"/>
                  </a:lnTo>
                  <a:lnTo>
                    <a:pt x="38679" y="5661"/>
                  </a:lnTo>
                  <a:lnTo>
                    <a:pt x="38490" y="5189"/>
                  </a:lnTo>
                  <a:lnTo>
                    <a:pt x="38679" y="5284"/>
                  </a:lnTo>
                  <a:lnTo>
                    <a:pt x="38584" y="5001"/>
                  </a:lnTo>
                  <a:lnTo>
                    <a:pt x="38490" y="5095"/>
                  </a:lnTo>
                  <a:lnTo>
                    <a:pt x="38396" y="5095"/>
                  </a:lnTo>
                  <a:lnTo>
                    <a:pt x="38396" y="5001"/>
                  </a:lnTo>
                  <a:lnTo>
                    <a:pt x="38301" y="5095"/>
                  </a:lnTo>
                  <a:lnTo>
                    <a:pt x="38207" y="5189"/>
                  </a:lnTo>
                  <a:lnTo>
                    <a:pt x="38301" y="5378"/>
                  </a:lnTo>
                  <a:lnTo>
                    <a:pt x="38396" y="5755"/>
                  </a:lnTo>
                  <a:lnTo>
                    <a:pt x="38396" y="5755"/>
                  </a:lnTo>
                  <a:lnTo>
                    <a:pt x="38207" y="5661"/>
                  </a:lnTo>
                  <a:lnTo>
                    <a:pt x="38396" y="5944"/>
                  </a:lnTo>
                  <a:lnTo>
                    <a:pt x="38207" y="6038"/>
                  </a:lnTo>
                  <a:lnTo>
                    <a:pt x="38113" y="5944"/>
                  </a:lnTo>
                  <a:lnTo>
                    <a:pt x="38113" y="6038"/>
                  </a:lnTo>
                  <a:lnTo>
                    <a:pt x="38113" y="6133"/>
                  </a:lnTo>
                  <a:lnTo>
                    <a:pt x="38113" y="6416"/>
                  </a:lnTo>
                  <a:lnTo>
                    <a:pt x="38018" y="6416"/>
                  </a:lnTo>
                  <a:lnTo>
                    <a:pt x="38018" y="6887"/>
                  </a:lnTo>
                  <a:lnTo>
                    <a:pt x="38018" y="7076"/>
                  </a:lnTo>
                  <a:lnTo>
                    <a:pt x="38113" y="7170"/>
                  </a:lnTo>
                  <a:lnTo>
                    <a:pt x="38207" y="7170"/>
                  </a:lnTo>
                  <a:lnTo>
                    <a:pt x="38301" y="7359"/>
                  </a:lnTo>
                  <a:lnTo>
                    <a:pt x="37830" y="7548"/>
                  </a:lnTo>
                  <a:lnTo>
                    <a:pt x="38018" y="7642"/>
                  </a:lnTo>
                  <a:lnTo>
                    <a:pt x="38113" y="8019"/>
                  </a:lnTo>
                  <a:lnTo>
                    <a:pt x="38113" y="8302"/>
                  </a:lnTo>
                  <a:lnTo>
                    <a:pt x="38018" y="8397"/>
                  </a:lnTo>
                  <a:lnTo>
                    <a:pt x="37830" y="8397"/>
                  </a:lnTo>
                  <a:lnTo>
                    <a:pt x="37924" y="8585"/>
                  </a:lnTo>
                  <a:lnTo>
                    <a:pt x="38018" y="8774"/>
                  </a:lnTo>
                  <a:lnTo>
                    <a:pt x="37924" y="8963"/>
                  </a:lnTo>
                  <a:lnTo>
                    <a:pt x="37830" y="8774"/>
                  </a:lnTo>
                  <a:lnTo>
                    <a:pt x="37641" y="8868"/>
                  </a:lnTo>
                  <a:lnTo>
                    <a:pt x="37735" y="8963"/>
                  </a:lnTo>
                  <a:lnTo>
                    <a:pt x="37735" y="9246"/>
                  </a:lnTo>
                  <a:lnTo>
                    <a:pt x="37641" y="9812"/>
                  </a:lnTo>
                  <a:lnTo>
                    <a:pt x="37358" y="10378"/>
                  </a:lnTo>
                  <a:lnTo>
                    <a:pt x="37169" y="10755"/>
                  </a:lnTo>
                  <a:lnTo>
                    <a:pt x="37358" y="11038"/>
                  </a:lnTo>
                  <a:lnTo>
                    <a:pt x="37264" y="11321"/>
                  </a:lnTo>
                  <a:lnTo>
                    <a:pt x="37075" y="11227"/>
                  </a:lnTo>
                  <a:lnTo>
                    <a:pt x="37075" y="11321"/>
                  </a:lnTo>
                  <a:lnTo>
                    <a:pt x="37075" y="11604"/>
                  </a:lnTo>
                  <a:lnTo>
                    <a:pt x="36981" y="11510"/>
                  </a:lnTo>
                  <a:lnTo>
                    <a:pt x="36886" y="11887"/>
                  </a:lnTo>
                  <a:lnTo>
                    <a:pt x="36792" y="12265"/>
                  </a:lnTo>
                  <a:lnTo>
                    <a:pt x="36886" y="12359"/>
                  </a:lnTo>
                  <a:lnTo>
                    <a:pt x="37169" y="12359"/>
                  </a:lnTo>
                  <a:lnTo>
                    <a:pt x="37264" y="12548"/>
                  </a:lnTo>
                  <a:lnTo>
                    <a:pt x="37075" y="12453"/>
                  </a:lnTo>
                  <a:lnTo>
                    <a:pt x="36981" y="12548"/>
                  </a:lnTo>
                  <a:lnTo>
                    <a:pt x="36886" y="12359"/>
                  </a:lnTo>
                  <a:lnTo>
                    <a:pt x="36981" y="12642"/>
                  </a:lnTo>
                  <a:lnTo>
                    <a:pt x="36981" y="12642"/>
                  </a:lnTo>
                  <a:lnTo>
                    <a:pt x="36886" y="12548"/>
                  </a:lnTo>
                  <a:lnTo>
                    <a:pt x="36792" y="12453"/>
                  </a:lnTo>
                  <a:lnTo>
                    <a:pt x="36414" y="13114"/>
                  </a:lnTo>
                  <a:lnTo>
                    <a:pt x="36320" y="13491"/>
                  </a:lnTo>
                  <a:lnTo>
                    <a:pt x="36320" y="13868"/>
                  </a:lnTo>
                  <a:lnTo>
                    <a:pt x="35754" y="15095"/>
                  </a:lnTo>
                  <a:lnTo>
                    <a:pt x="35377" y="15755"/>
                  </a:lnTo>
                  <a:lnTo>
                    <a:pt x="34999" y="16227"/>
                  </a:lnTo>
                  <a:lnTo>
                    <a:pt x="34999" y="16038"/>
                  </a:lnTo>
                  <a:lnTo>
                    <a:pt x="34716" y="16321"/>
                  </a:lnTo>
                  <a:lnTo>
                    <a:pt x="34528" y="16698"/>
                  </a:lnTo>
                  <a:lnTo>
                    <a:pt x="34528" y="16698"/>
                  </a:lnTo>
                  <a:lnTo>
                    <a:pt x="34716" y="16604"/>
                  </a:lnTo>
                  <a:lnTo>
                    <a:pt x="34150" y="17170"/>
                  </a:lnTo>
                  <a:lnTo>
                    <a:pt x="33584" y="17736"/>
                  </a:lnTo>
                  <a:lnTo>
                    <a:pt x="33679" y="17830"/>
                  </a:lnTo>
                  <a:lnTo>
                    <a:pt x="33773" y="17736"/>
                  </a:lnTo>
                  <a:lnTo>
                    <a:pt x="33867" y="17736"/>
                  </a:lnTo>
                  <a:lnTo>
                    <a:pt x="33867" y="17830"/>
                  </a:lnTo>
                  <a:lnTo>
                    <a:pt x="33679" y="17925"/>
                  </a:lnTo>
                  <a:lnTo>
                    <a:pt x="33490" y="18019"/>
                  </a:lnTo>
                  <a:lnTo>
                    <a:pt x="33396" y="18113"/>
                  </a:lnTo>
                  <a:lnTo>
                    <a:pt x="33207" y="18208"/>
                  </a:lnTo>
                  <a:lnTo>
                    <a:pt x="33113" y="18585"/>
                  </a:lnTo>
                  <a:lnTo>
                    <a:pt x="33207" y="18679"/>
                  </a:lnTo>
                  <a:lnTo>
                    <a:pt x="33207" y="18774"/>
                  </a:lnTo>
                  <a:lnTo>
                    <a:pt x="33018" y="18963"/>
                  </a:lnTo>
                  <a:lnTo>
                    <a:pt x="32924" y="18963"/>
                  </a:lnTo>
                  <a:lnTo>
                    <a:pt x="32924" y="18868"/>
                  </a:lnTo>
                  <a:lnTo>
                    <a:pt x="32924" y="18679"/>
                  </a:lnTo>
                  <a:lnTo>
                    <a:pt x="32735" y="18868"/>
                  </a:lnTo>
                  <a:lnTo>
                    <a:pt x="32641" y="18963"/>
                  </a:lnTo>
                  <a:lnTo>
                    <a:pt x="32547" y="18963"/>
                  </a:lnTo>
                  <a:lnTo>
                    <a:pt x="32547" y="19057"/>
                  </a:lnTo>
                  <a:lnTo>
                    <a:pt x="32735" y="18963"/>
                  </a:lnTo>
                  <a:lnTo>
                    <a:pt x="32735" y="18963"/>
                  </a:lnTo>
                  <a:lnTo>
                    <a:pt x="32075" y="19717"/>
                  </a:lnTo>
                  <a:lnTo>
                    <a:pt x="31698" y="20000"/>
                  </a:lnTo>
                  <a:lnTo>
                    <a:pt x="31603" y="20000"/>
                  </a:lnTo>
                  <a:lnTo>
                    <a:pt x="31603" y="19906"/>
                  </a:lnTo>
                  <a:lnTo>
                    <a:pt x="31320" y="20095"/>
                  </a:lnTo>
                  <a:lnTo>
                    <a:pt x="31037" y="20283"/>
                  </a:lnTo>
                  <a:lnTo>
                    <a:pt x="31132" y="20095"/>
                  </a:lnTo>
                  <a:lnTo>
                    <a:pt x="30943" y="20283"/>
                  </a:lnTo>
                  <a:lnTo>
                    <a:pt x="31132" y="20378"/>
                  </a:lnTo>
                  <a:lnTo>
                    <a:pt x="31037" y="20661"/>
                  </a:lnTo>
                  <a:lnTo>
                    <a:pt x="30849" y="20849"/>
                  </a:lnTo>
                  <a:lnTo>
                    <a:pt x="30754" y="20944"/>
                  </a:lnTo>
                  <a:lnTo>
                    <a:pt x="30660" y="20849"/>
                  </a:lnTo>
                  <a:lnTo>
                    <a:pt x="30849" y="20755"/>
                  </a:lnTo>
                  <a:lnTo>
                    <a:pt x="30754" y="20755"/>
                  </a:lnTo>
                  <a:lnTo>
                    <a:pt x="30754" y="20661"/>
                  </a:lnTo>
                  <a:lnTo>
                    <a:pt x="30754" y="20566"/>
                  </a:lnTo>
                  <a:lnTo>
                    <a:pt x="30660" y="20661"/>
                  </a:lnTo>
                  <a:lnTo>
                    <a:pt x="30471" y="20849"/>
                  </a:lnTo>
                  <a:lnTo>
                    <a:pt x="30094" y="21038"/>
                  </a:lnTo>
                  <a:lnTo>
                    <a:pt x="30188" y="21038"/>
                  </a:lnTo>
                  <a:lnTo>
                    <a:pt x="30188" y="21227"/>
                  </a:lnTo>
                  <a:lnTo>
                    <a:pt x="29905" y="21604"/>
                  </a:lnTo>
                  <a:lnTo>
                    <a:pt x="30188" y="21415"/>
                  </a:lnTo>
                  <a:lnTo>
                    <a:pt x="29905" y="21793"/>
                  </a:lnTo>
                  <a:lnTo>
                    <a:pt x="29905" y="21698"/>
                  </a:lnTo>
                  <a:lnTo>
                    <a:pt x="29811" y="21793"/>
                  </a:lnTo>
                  <a:lnTo>
                    <a:pt x="29716" y="21887"/>
                  </a:lnTo>
                  <a:lnTo>
                    <a:pt x="29339" y="21981"/>
                  </a:lnTo>
                  <a:lnTo>
                    <a:pt x="28867" y="21981"/>
                  </a:lnTo>
                  <a:lnTo>
                    <a:pt x="28773" y="22076"/>
                  </a:lnTo>
                  <a:lnTo>
                    <a:pt x="28584" y="22170"/>
                  </a:lnTo>
                  <a:lnTo>
                    <a:pt x="28679" y="22264"/>
                  </a:lnTo>
                  <a:lnTo>
                    <a:pt x="28679" y="22453"/>
                  </a:lnTo>
                  <a:lnTo>
                    <a:pt x="28962" y="22076"/>
                  </a:lnTo>
                  <a:lnTo>
                    <a:pt x="28867" y="22453"/>
                  </a:lnTo>
                  <a:lnTo>
                    <a:pt x="29150" y="22264"/>
                  </a:lnTo>
                  <a:lnTo>
                    <a:pt x="29150" y="22359"/>
                  </a:lnTo>
                  <a:lnTo>
                    <a:pt x="28679" y="22642"/>
                  </a:lnTo>
                  <a:lnTo>
                    <a:pt x="28490" y="22547"/>
                  </a:lnTo>
                  <a:lnTo>
                    <a:pt x="28396" y="22453"/>
                  </a:lnTo>
                  <a:lnTo>
                    <a:pt x="28301" y="22453"/>
                  </a:lnTo>
                  <a:lnTo>
                    <a:pt x="28207" y="22547"/>
                  </a:lnTo>
                  <a:lnTo>
                    <a:pt x="27924" y="22736"/>
                  </a:lnTo>
                  <a:lnTo>
                    <a:pt x="27641" y="22925"/>
                  </a:lnTo>
                  <a:lnTo>
                    <a:pt x="27735" y="22925"/>
                  </a:lnTo>
                  <a:lnTo>
                    <a:pt x="26886" y="23491"/>
                  </a:lnTo>
                  <a:lnTo>
                    <a:pt x="26132" y="23962"/>
                  </a:lnTo>
                  <a:lnTo>
                    <a:pt x="26132" y="23774"/>
                  </a:lnTo>
                  <a:lnTo>
                    <a:pt x="26226" y="23585"/>
                  </a:lnTo>
                  <a:lnTo>
                    <a:pt x="25754" y="23868"/>
                  </a:lnTo>
                  <a:lnTo>
                    <a:pt x="25471" y="24151"/>
                  </a:lnTo>
                  <a:lnTo>
                    <a:pt x="25377" y="24245"/>
                  </a:lnTo>
                  <a:lnTo>
                    <a:pt x="25471" y="24340"/>
                  </a:lnTo>
                  <a:lnTo>
                    <a:pt x="25188" y="24245"/>
                  </a:lnTo>
                  <a:lnTo>
                    <a:pt x="24905" y="24245"/>
                  </a:lnTo>
                  <a:lnTo>
                    <a:pt x="24434" y="24340"/>
                  </a:lnTo>
                  <a:lnTo>
                    <a:pt x="23585" y="24811"/>
                  </a:lnTo>
                  <a:lnTo>
                    <a:pt x="23207" y="24906"/>
                  </a:lnTo>
                  <a:lnTo>
                    <a:pt x="22924" y="25000"/>
                  </a:lnTo>
                  <a:lnTo>
                    <a:pt x="22830" y="24906"/>
                  </a:lnTo>
                  <a:lnTo>
                    <a:pt x="22924" y="24811"/>
                  </a:lnTo>
                  <a:lnTo>
                    <a:pt x="22830" y="24717"/>
                  </a:lnTo>
                  <a:lnTo>
                    <a:pt x="21886" y="24717"/>
                  </a:lnTo>
                  <a:lnTo>
                    <a:pt x="21509" y="24906"/>
                  </a:lnTo>
                  <a:lnTo>
                    <a:pt x="21037" y="25189"/>
                  </a:lnTo>
                  <a:lnTo>
                    <a:pt x="20660" y="25283"/>
                  </a:lnTo>
                  <a:lnTo>
                    <a:pt x="20754" y="25189"/>
                  </a:lnTo>
                  <a:lnTo>
                    <a:pt x="20754" y="25094"/>
                  </a:lnTo>
                  <a:lnTo>
                    <a:pt x="20471" y="25283"/>
                  </a:lnTo>
                  <a:lnTo>
                    <a:pt x="20377" y="25377"/>
                  </a:lnTo>
                  <a:lnTo>
                    <a:pt x="20188" y="25094"/>
                  </a:lnTo>
                  <a:lnTo>
                    <a:pt x="20471" y="25094"/>
                  </a:lnTo>
                  <a:lnTo>
                    <a:pt x="20094" y="25000"/>
                  </a:lnTo>
                  <a:lnTo>
                    <a:pt x="19339" y="25094"/>
                  </a:lnTo>
                  <a:lnTo>
                    <a:pt x="18019" y="25377"/>
                  </a:lnTo>
                  <a:lnTo>
                    <a:pt x="18019" y="25377"/>
                  </a:lnTo>
                  <a:lnTo>
                    <a:pt x="18679" y="25000"/>
                  </a:lnTo>
                  <a:lnTo>
                    <a:pt x="18396" y="25000"/>
                  </a:lnTo>
                  <a:lnTo>
                    <a:pt x="18113" y="25094"/>
                  </a:lnTo>
                  <a:lnTo>
                    <a:pt x="17830" y="25094"/>
                  </a:lnTo>
                  <a:lnTo>
                    <a:pt x="17075" y="25000"/>
                  </a:lnTo>
                  <a:lnTo>
                    <a:pt x="15943" y="24717"/>
                  </a:lnTo>
                  <a:lnTo>
                    <a:pt x="15094" y="24623"/>
                  </a:lnTo>
                  <a:lnTo>
                    <a:pt x="14811" y="24528"/>
                  </a:lnTo>
                  <a:lnTo>
                    <a:pt x="14764" y="24481"/>
                  </a:lnTo>
                  <a:lnTo>
                    <a:pt x="14764" y="24481"/>
                  </a:lnTo>
                  <a:lnTo>
                    <a:pt x="14717" y="24528"/>
                  </a:lnTo>
                  <a:lnTo>
                    <a:pt x="14339" y="24340"/>
                  </a:lnTo>
                  <a:lnTo>
                    <a:pt x="13868" y="24057"/>
                  </a:lnTo>
                  <a:lnTo>
                    <a:pt x="13868" y="24057"/>
                  </a:lnTo>
                  <a:lnTo>
                    <a:pt x="14056" y="24245"/>
                  </a:lnTo>
                  <a:lnTo>
                    <a:pt x="13868" y="24245"/>
                  </a:lnTo>
                  <a:lnTo>
                    <a:pt x="13679" y="24151"/>
                  </a:lnTo>
                  <a:lnTo>
                    <a:pt x="13585" y="23962"/>
                  </a:lnTo>
                  <a:lnTo>
                    <a:pt x="13396" y="23962"/>
                  </a:lnTo>
                  <a:lnTo>
                    <a:pt x="13490" y="23868"/>
                  </a:lnTo>
                  <a:lnTo>
                    <a:pt x="12924" y="23868"/>
                  </a:lnTo>
                  <a:lnTo>
                    <a:pt x="12170" y="23679"/>
                  </a:lnTo>
                  <a:lnTo>
                    <a:pt x="11509" y="23491"/>
                  </a:lnTo>
                  <a:lnTo>
                    <a:pt x="11226" y="23302"/>
                  </a:lnTo>
                  <a:lnTo>
                    <a:pt x="11132" y="23113"/>
                  </a:lnTo>
                  <a:lnTo>
                    <a:pt x="10755" y="23113"/>
                  </a:lnTo>
                  <a:lnTo>
                    <a:pt x="10472" y="22925"/>
                  </a:lnTo>
                  <a:lnTo>
                    <a:pt x="10566" y="22925"/>
                  </a:lnTo>
                  <a:lnTo>
                    <a:pt x="10094" y="22736"/>
                  </a:lnTo>
                  <a:lnTo>
                    <a:pt x="9717" y="22642"/>
                  </a:lnTo>
                  <a:lnTo>
                    <a:pt x="9339" y="22642"/>
                  </a:lnTo>
                  <a:lnTo>
                    <a:pt x="9339" y="22453"/>
                  </a:lnTo>
                  <a:lnTo>
                    <a:pt x="9339" y="22264"/>
                  </a:lnTo>
                  <a:lnTo>
                    <a:pt x="9056" y="21981"/>
                  </a:lnTo>
                  <a:lnTo>
                    <a:pt x="7924" y="21321"/>
                  </a:lnTo>
                  <a:lnTo>
                    <a:pt x="7453" y="21038"/>
                  </a:lnTo>
                  <a:lnTo>
                    <a:pt x="6887" y="20566"/>
                  </a:lnTo>
                  <a:lnTo>
                    <a:pt x="6132" y="19906"/>
                  </a:lnTo>
                  <a:lnTo>
                    <a:pt x="5755" y="19717"/>
                  </a:lnTo>
                  <a:lnTo>
                    <a:pt x="5660" y="19623"/>
                  </a:lnTo>
                  <a:lnTo>
                    <a:pt x="5472" y="19623"/>
                  </a:lnTo>
                  <a:lnTo>
                    <a:pt x="5283" y="19246"/>
                  </a:lnTo>
                  <a:lnTo>
                    <a:pt x="4906" y="18774"/>
                  </a:lnTo>
                  <a:lnTo>
                    <a:pt x="4528" y="18302"/>
                  </a:lnTo>
                  <a:lnTo>
                    <a:pt x="4151" y="18019"/>
                  </a:lnTo>
                  <a:lnTo>
                    <a:pt x="4151" y="17736"/>
                  </a:lnTo>
                  <a:lnTo>
                    <a:pt x="4057" y="17547"/>
                  </a:lnTo>
                  <a:lnTo>
                    <a:pt x="3679" y="17076"/>
                  </a:lnTo>
                  <a:lnTo>
                    <a:pt x="3868" y="17076"/>
                  </a:lnTo>
                  <a:lnTo>
                    <a:pt x="3113" y="16887"/>
                  </a:lnTo>
                  <a:lnTo>
                    <a:pt x="3207" y="16604"/>
                  </a:lnTo>
                  <a:lnTo>
                    <a:pt x="3113" y="16227"/>
                  </a:lnTo>
                  <a:lnTo>
                    <a:pt x="2924" y="15849"/>
                  </a:lnTo>
                  <a:lnTo>
                    <a:pt x="2641" y="15661"/>
                  </a:lnTo>
                  <a:lnTo>
                    <a:pt x="2736" y="15566"/>
                  </a:lnTo>
                  <a:lnTo>
                    <a:pt x="2641" y="15472"/>
                  </a:lnTo>
                  <a:lnTo>
                    <a:pt x="2453" y="15095"/>
                  </a:lnTo>
                  <a:lnTo>
                    <a:pt x="1981" y="14529"/>
                  </a:lnTo>
                  <a:lnTo>
                    <a:pt x="2170" y="14434"/>
                  </a:lnTo>
                  <a:lnTo>
                    <a:pt x="1981" y="14340"/>
                  </a:lnTo>
                  <a:lnTo>
                    <a:pt x="1887" y="14246"/>
                  </a:lnTo>
                  <a:lnTo>
                    <a:pt x="1792" y="14151"/>
                  </a:lnTo>
                  <a:lnTo>
                    <a:pt x="1604" y="13680"/>
                  </a:lnTo>
                  <a:lnTo>
                    <a:pt x="1698" y="13774"/>
                  </a:lnTo>
                  <a:lnTo>
                    <a:pt x="1698" y="13774"/>
                  </a:lnTo>
                  <a:lnTo>
                    <a:pt x="1509" y="13302"/>
                  </a:lnTo>
                  <a:lnTo>
                    <a:pt x="1321" y="12831"/>
                  </a:lnTo>
                  <a:lnTo>
                    <a:pt x="1226" y="12453"/>
                  </a:lnTo>
                  <a:lnTo>
                    <a:pt x="1226" y="12170"/>
                  </a:lnTo>
                  <a:lnTo>
                    <a:pt x="1321" y="11982"/>
                  </a:lnTo>
                  <a:lnTo>
                    <a:pt x="1415" y="12453"/>
                  </a:lnTo>
                  <a:lnTo>
                    <a:pt x="1509" y="12359"/>
                  </a:lnTo>
                  <a:lnTo>
                    <a:pt x="1792" y="12359"/>
                  </a:lnTo>
                  <a:lnTo>
                    <a:pt x="1604" y="12170"/>
                  </a:lnTo>
                  <a:lnTo>
                    <a:pt x="1604" y="11887"/>
                  </a:lnTo>
                  <a:lnTo>
                    <a:pt x="1509" y="11227"/>
                  </a:lnTo>
                  <a:lnTo>
                    <a:pt x="1415" y="11132"/>
                  </a:lnTo>
                  <a:lnTo>
                    <a:pt x="1415" y="10944"/>
                  </a:lnTo>
                  <a:lnTo>
                    <a:pt x="1321" y="10849"/>
                  </a:lnTo>
                  <a:lnTo>
                    <a:pt x="1226" y="10849"/>
                  </a:lnTo>
                  <a:lnTo>
                    <a:pt x="1226" y="11038"/>
                  </a:lnTo>
                  <a:lnTo>
                    <a:pt x="1321" y="11321"/>
                  </a:lnTo>
                  <a:lnTo>
                    <a:pt x="1132" y="11227"/>
                  </a:lnTo>
                  <a:lnTo>
                    <a:pt x="1132" y="11132"/>
                  </a:lnTo>
                  <a:lnTo>
                    <a:pt x="1132" y="11038"/>
                  </a:lnTo>
                  <a:lnTo>
                    <a:pt x="943" y="10849"/>
                  </a:lnTo>
                  <a:lnTo>
                    <a:pt x="1038" y="10661"/>
                  </a:lnTo>
                  <a:lnTo>
                    <a:pt x="1132" y="10378"/>
                  </a:lnTo>
                  <a:lnTo>
                    <a:pt x="1226" y="9812"/>
                  </a:lnTo>
                  <a:lnTo>
                    <a:pt x="1132" y="9340"/>
                  </a:lnTo>
                  <a:lnTo>
                    <a:pt x="1132" y="9151"/>
                  </a:lnTo>
                  <a:lnTo>
                    <a:pt x="1226" y="9057"/>
                  </a:lnTo>
                  <a:lnTo>
                    <a:pt x="1226" y="8491"/>
                  </a:lnTo>
                  <a:lnTo>
                    <a:pt x="1321" y="7831"/>
                  </a:lnTo>
                  <a:lnTo>
                    <a:pt x="1604" y="6416"/>
                  </a:lnTo>
                  <a:lnTo>
                    <a:pt x="1981" y="4906"/>
                  </a:lnTo>
                  <a:lnTo>
                    <a:pt x="2453" y="3302"/>
                  </a:lnTo>
                  <a:lnTo>
                    <a:pt x="2736" y="2359"/>
                  </a:lnTo>
                  <a:lnTo>
                    <a:pt x="2924" y="1887"/>
                  </a:lnTo>
                  <a:lnTo>
                    <a:pt x="3019" y="1416"/>
                  </a:lnTo>
                  <a:lnTo>
                    <a:pt x="3302" y="1133"/>
                  </a:lnTo>
                  <a:lnTo>
                    <a:pt x="3491" y="755"/>
                  </a:lnTo>
                  <a:lnTo>
                    <a:pt x="3585" y="567"/>
                  </a:lnTo>
                  <a:lnTo>
                    <a:pt x="3585" y="472"/>
                  </a:lnTo>
                  <a:lnTo>
                    <a:pt x="3491" y="378"/>
                  </a:lnTo>
                  <a:lnTo>
                    <a:pt x="3302" y="284"/>
                  </a:lnTo>
                  <a:lnTo>
                    <a:pt x="3207" y="95"/>
                  </a:lnTo>
                  <a:lnTo>
                    <a:pt x="311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7"/>
            <p:cNvSpPr/>
            <p:nvPr/>
          </p:nvSpPr>
          <p:spPr>
            <a:xfrm>
              <a:off x="1091875" y="1951850"/>
              <a:ext cx="188700" cy="136800"/>
            </a:xfrm>
            <a:custGeom>
              <a:avLst/>
              <a:gdLst/>
              <a:ahLst/>
              <a:cxnLst/>
              <a:rect l="l" t="t" r="r" b="b"/>
              <a:pathLst>
                <a:path w="7548" h="5472" extrusionOk="0">
                  <a:moveTo>
                    <a:pt x="5000" y="0"/>
                  </a:moveTo>
                  <a:lnTo>
                    <a:pt x="4812" y="95"/>
                  </a:lnTo>
                  <a:lnTo>
                    <a:pt x="4717" y="95"/>
                  </a:lnTo>
                  <a:lnTo>
                    <a:pt x="4340" y="472"/>
                  </a:lnTo>
                  <a:lnTo>
                    <a:pt x="4057" y="566"/>
                  </a:lnTo>
                  <a:lnTo>
                    <a:pt x="3774" y="566"/>
                  </a:lnTo>
                  <a:lnTo>
                    <a:pt x="3397" y="378"/>
                  </a:lnTo>
                  <a:lnTo>
                    <a:pt x="3208" y="944"/>
                  </a:lnTo>
                  <a:lnTo>
                    <a:pt x="2548" y="1887"/>
                  </a:lnTo>
                  <a:lnTo>
                    <a:pt x="2170" y="2359"/>
                  </a:lnTo>
                  <a:lnTo>
                    <a:pt x="1793" y="2736"/>
                  </a:lnTo>
                  <a:lnTo>
                    <a:pt x="1415" y="2925"/>
                  </a:lnTo>
                  <a:lnTo>
                    <a:pt x="1321" y="2925"/>
                  </a:lnTo>
                  <a:lnTo>
                    <a:pt x="1227" y="2831"/>
                  </a:lnTo>
                  <a:lnTo>
                    <a:pt x="1321" y="3114"/>
                  </a:lnTo>
                  <a:lnTo>
                    <a:pt x="1132" y="3114"/>
                  </a:lnTo>
                  <a:lnTo>
                    <a:pt x="1227" y="3302"/>
                  </a:lnTo>
                  <a:lnTo>
                    <a:pt x="1227" y="3208"/>
                  </a:lnTo>
                  <a:lnTo>
                    <a:pt x="1321" y="3302"/>
                  </a:lnTo>
                  <a:lnTo>
                    <a:pt x="1510" y="3491"/>
                  </a:lnTo>
                  <a:lnTo>
                    <a:pt x="1321" y="3397"/>
                  </a:lnTo>
                  <a:lnTo>
                    <a:pt x="1132" y="3491"/>
                  </a:lnTo>
                  <a:lnTo>
                    <a:pt x="755" y="3963"/>
                  </a:lnTo>
                  <a:lnTo>
                    <a:pt x="472" y="4529"/>
                  </a:lnTo>
                  <a:lnTo>
                    <a:pt x="283" y="4623"/>
                  </a:lnTo>
                  <a:lnTo>
                    <a:pt x="0" y="4623"/>
                  </a:lnTo>
                  <a:lnTo>
                    <a:pt x="378" y="5095"/>
                  </a:lnTo>
                  <a:lnTo>
                    <a:pt x="944" y="5472"/>
                  </a:lnTo>
                  <a:lnTo>
                    <a:pt x="849" y="5378"/>
                  </a:lnTo>
                  <a:lnTo>
                    <a:pt x="944" y="5283"/>
                  </a:lnTo>
                  <a:lnTo>
                    <a:pt x="1132" y="5189"/>
                  </a:lnTo>
                  <a:lnTo>
                    <a:pt x="1321" y="5000"/>
                  </a:lnTo>
                  <a:lnTo>
                    <a:pt x="1321" y="4812"/>
                  </a:lnTo>
                  <a:lnTo>
                    <a:pt x="1227" y="4623"/>
                  </a:lnTo>
                  <a:lnTo>
                    <a:pt x="1227" y="4623"/>
                  </a:lnTo>
                  <a:lnTo>
                    <a:pt x="1510" y="4812"/>
                  </a:lnTo>
                  <a:lnTo>
                    <a:pt x="1415" y="4717"/>
                  </a:lnTo>
                  <a:lnTo>
                    <a:pt x="1415" y="4717"/>
                  </a:lnTo>
                  <a:lnTo>
                    <a:pt x="1604" y="4812"/>
                  </a:lnTo>
                  <a:lnTo>
                    <a:pt x="1698" y="4906"/>
                  </a:lnTo>
                  <a:lnTo>
                    <a:pt x="1604" y="4717"/>
                  </a:lnTo>
                  <a:lnTo>
                    <a:pt x="1415" y="4151"/>
                  </a:lnTo>
                  <a:lnTo>
                    <a:pt x="1510" y="4340"/>
                  </a:lnTo>
                  <a:lnTo>
                    <a:pt x="1887" y="4529"/>
                  </a:lnTo>
                  <a:lnTo>
                    <a:pt x="4812" y="1321"/>
                  </a:lnTo>
                  <a:lnTo>
                    <a:pt x="4812" y="1415"/>
                  </a:lnTo>
                  <a:lnTo>
                    <a:pt x="4812" y="1510"/>
                  </a:lnTo>
                  <a:lnTo>
                    <a:pt x="5095" y="1510"/>
                  </a:lnTo>
                  <a:lnTo>
                    <a:pt x="5000" y="1604"/>
                  </a:lnTo>
                  <a:lnTo>
                    <a:pt x="5000" y="1698"/>
                  </a:lnTo>
                  <a:lnTo>
                    <a:pt x="5189" y="1981"/>
                  </a:lnTo>
                  <a:lnTo>
                    <a:pt x="5472" y="2264"/>
                  </a:lnTo>
                  <a:lnTo>
                    <a:pt x="5661" y="2264"/>
                  </a:lnTo>
                  <a:lnTo>
                    <a:pt x="5944" y="2170"/>
                  </a:lnTo>
                  <a:lnTo>
                    <a:pt x="5661" y="2359"/>
                  </a:lnTo>
                  <a:lnTo>
                    <a:pt x="5566" y="2453"/>
                  </a:lnTo>
                  <a:lnTo>
                    <a:pt x="5566" y="2642"/>
                  </a:lnTo>
                  <a:lnTo>
                    <a:pt x="5661" y="2736"/>
                  </a:lnTo>
                  <a:lnTo>
                    <a:pt x="5944" y="2831"/>
                  </a:lnTo>
                  <a:lnTo>
                    <a:pt x="6132" y="2831"/>
                  </a:lnTo>
                  <a:lnTo>
                    <a:pt x="6227" y="3114"/>
                  </a:lnTo>
                  <a:lnTo>
                    <a:pt x="6415" y="3585"/>
                  </a:lnTo>
                  <a:lnTo>
                    <a:pt x="6698" y="4057"/>
                  </a:lnTo>
                  <a:lnTo>
                    <a:pt x="6887" y="4151"/>
                  </a:lnTo>
                  <a:lnTo>
                    <a:pt x="7076" y="4151"/>
                  </a:lnTo>
                  <a:lnTo>
                    <a:pt x="6887" y="4340"/>
                  </a:lnTo>
                  <a:lnTo>
                    <a:pt x="6793" y="4434"/>
                  </a:lnTo>
                  <a:lnTo>
                    <a:pt x="6887" y="4529"/>
                  </a:lnTo>
                  <a:lnTo>
                    <a:pt x="7076" y="4717"/>
                  </a:lnTo>
                  <a:lnTo>
                    <a:pt x="7453" y="4812"/>
                  </a:lnTo>
                  <a:lnTo>
                    <a:pt x="7264" y="5000"/>
                  </a:lnTo>
                  <a:lnTo>
                    <a:pt x="7076" y="5095"/>
                  </a:lnTo>
                  <a:lnTo>
                    <a:pt x="7359" y="5095"/>
                  </a:lnTo>
                  <a:lnTo>
                    <a:pt x="7547" y="4717"/>
                  </a:lnTo>
                  <a:lnTo>
                    <a:pt x="7453" y="4623"/>
                  </a:lnTo>
                  <a:lnTo>
                    <a:pt x="7264" y="4717"/>
                  </a:lnTo>
                  <a:lnTo>
                    <a:pt x="7453" y="4434"/>
                  </a:lnTo>
                  <a:lnTo>
                    <a:pt x="7453" y="4340"/>
                  </a:lnTo>
                  <a:lnTo>
                    <a:pt x="7453" y="4151"/>
                  </a:lnTo>
                  <a:lnTo>
                    <a:pt x="7170" y="3963"/>
                  </a:lnTo>
                  <a:lnTo>
                    <a:pt x="6793" y="3868"/>
                  </a:lnTo>
                  <a:lnTo>
                    <a:pt x="6981" y="3774"/>
                  </a:lnTo>
                  <a:lnTo>
                    <a:pt x="7264" y="3585"/>
                  </a:lnTo>
                  <a:lnTo>
                    <a:pt x="6981" y="3114"/>
                  </a:lnTo>
                  <a:lnTo>
                    <a:pt x="6698" y="2831"/>
                  </a:lnTo>
                  <a:lnTo>
                    <a:pt x="6415" y="2642"/>
                  </a:lnTo>
                  <a:lnTo>
                    <a:pt x="6604" y="2264"/>
                  </a:lnTo>
                  <a:lnTo>
                    <a:pt x="6887" y="1981"/>
                  </a:lnTo>
                  <a:lnTo>
                    <a:pt x="6415" y="2076"/>
                  </a:lnTo>
                  <a:lnTo>
                    <a:pt x="6604" y="1887"/>
                  </a:lnTo>
                  <a:lnTo>
                    <a:pt x="6227" y="1887"/>
                  </a:lnTo>
                  <a:lnTo>
                    <a:pt x="6415" y="1698"/>
                  </a:lnTo>
                  <a:lnTo>
                    <a:pt x="6510" y="1604"/>
                  </a:lnTo>
                  <a:lnTo>
                    <a:pt x="6510" y="1510"/>
                  </a:lnTo>
                  <a:lnTo>
                    <a:pt x="6227" y="1604"/>
                  </a:lnTo>
                  <a:lnTo>
                    <a:pt x="6132" y="1793"/>
                  </a:lnTo>
                  <a:lnTo>
                    <a:pt x="6132" y="1510"/>
                  </a:lnTo>
                  <a:lnTo>
                    <a:pt x="6038" y="1321"/>
                  </a:lnTo>
                  <a:lnTo>
                    <a:pt x="5755" y="944"/>
                  </a:lnTo>
                  <a:lnTo>
                    <a:pt x="5283" y="566"/>
                  </a:lnTo>
                  <a:lnTo>
                    <a:pt x="5095" y="283"/>
                  </a:lnTo>
                  <a:lnTo>
                    <a:pt x="500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 name="Google Shape;109;p17"/>
          <p:cNvGrpSpPr/>
          <p:nvPr/>
        </p:nvGrpSpPr>
        <p:grpSpPr>
          <a:xfrm rot="4843953" flipH="1">
            <a:off x="2064273" y="1817152"/>
            <a:ext cx="1166676" cy="1032863"/>
            <a:chOff x="1113100" y="2199475"/>
            <a:chExt cx="801900" cy="709925"/>
          </a:xfrm>
        </p:grpSpPr>
        <p:sp>
          <p:nvSpPr>
            <p:cNvPr id="110" name="Google Shape;110;p17"/>
            <p:cNvSpPr/>
            <p:nvPr/>
          </p:nvSpPr>
          <p:spPr>
            <a:xfrm>
              <a:off x="1113100" y="2291450"/>
              <a:ext cx="735850" cy="617950"/>
            </a:xfrm>
            <a:custGeom>
              <a:avLst/>
              <a:gdLst/>
              <a:ahLst/>
              <a:cxnLst/>
              <a:rect l="l" t="t" r="r" b="b"/>
              <a:pathLst>
                <a:path w="29434" h="24718" extrusionOk="0">
                  <a:moveTo>
                    <a:pt x="26604" y="13869"/>
                  </a:moveTo>
                  <a:lnTo>
                    <a:pt x="26509" y="13963"/>
                  </a:lnTo>
                  <a:lnTo>
                    <a:pt x="26509" y="14057"/>
                  </a:lnTo>
                  <a:lnTo>
                    <a:pt x="26604" y="14246"/>
                  </a:lnTo>
                  <a:lnTo>
                    <a:pt x="26604" y="13869"/>
                  </a:lnTo>
                  <a:close/>
                  <a:moveTo>
                    <a:pt x="7925" y="23397"/>
                  </a:moveTo>
                  <a:lnTo>
                    <a:pt x="8302" y="23491"/>
                  </a:lnTo>
                  <a:lnTo>
                    <a:pt x="8113" y="23491"/>
                  </a:lnTo>
                  <a:lnTo>
                    <a:pt x="7925" y="23397"/>
                  </a:lnTo>
                  <a:close/>
                  <a:moveTo>
                    <a:pt x="28962" y="1"/>
                  </a:moveTo>
                  <a:lnTo>
                    <a:pt x="28962" y="95"/>
                  </a:lnTo>
                  <a:lnTo>
                    <a:pt x="28774" y="284"/>
                  </a:lnTo>
                  <a:lnTo>
                    <a:pt x="28868" y="284"/>
                  </a:lnTo>
                  <a:lnTo>
                    <a:pt x="28868" y="567"/>
                  </a:lnTo>
                  <a:lnTo>
                    <a:pt x="28679" y="567"/>
                  </a:lnTo>
                  <a:lnTo>
                    <a:pt x="28868" y="661"/>
                  </a:lnTo>
                  <a:lnTo>
                    <a:pt x="28679" y="850"/>
                  </a:lnTo>
                  <a:lnTo>
                    <a:pt x="28679" y="1039"/>
                  </a:lnTo>
                  <a:lnTo>
                    <a:pt x="28585" y="1039"/>
                  </a:lnTo>
                  <a:lnTo>
                    <a:pt x="28491" y="1227"/>
                  </a:lnTo>
                  <a:lnTo>
                    <a:pt x="28679" y="1416"/>
                  </a:lnTo>
                  <a:lnTo>
                    <a:pt x="28962" y="1605"/>
                  </a:lnTo>
                  <a:lnTo>
                    <a:pt x="28585" y="1793"/>
                  </a:lnTo>
                  <a:lnTo>
                    <a:pt x="28868" y="1982"/>
                  </a:lnTo>
                  <a:lnTo>
                    <a:pt x="28962" y="2171"/>
                  </a:lnTo>
                  <a:lnTo>
                    <a:pt x="28868" y="2265"/>
                  </a:lnTo>
                  <a:lnTo>
                    <a:pt x="28774" y="2359"/>
                  </a:lnTo>
                  <a:lnTo>
                    <a:pt x="28868" y="2359"/>
                  </a:lnTo>
                  <a:lnTo>
                    <a:pt x="28774" y="2454"/>
                  </a:lnTo>
                  <a:lnTo>
                    <a:pt x="28868" y="2548"/>
                  </a:lnTo>
                  <a:lnTo>
                    <a:pt x="28868" y="2642"/>
                  </a:lnTo>
                  <a:lnTo>
                    <a:pt x="28585" y="2642"/>
                  </a:lnTo>
                  <a:lnTo>
                    <a:pt x="28679" y="2737"/>
                  </a:lnTo>
                  <a:lnTo>
                    <a:pt x="28774" y="2831"/>
                  </a:lnTo>
                  <a:lnTo>
                    <a:pt x="28774" y="3303"/>
                  </a:lnTo>
                  <a:lnTo>
                    <a:pt x="28679" y="3680"/>
                  </a:lnTo>
                  <a:lnTo>
                    <a:pt x="28585" y="3963"/>
                  </a:lnTo>
                  <a:lnTo>
                    <a:pt x="28774" y="4058"/>
                  </a:lnTo>
                  <a:lnTo>
                    <a:pt x="28774" y="4341"/>
                  </a:lnTo>
                  <a:lnTo>
                    <a:pt x="28585" y="4246"/>
                  </a:lnTo>
                  <a:lnTo>
                    <a:pt x="28585" y="4341"/>
                  </a:lnTo>
                  <a:lnTo>
                    <a:pt x="28679" y="4435"/>
                  </a:lnTo>
                  <a:lnTo>
                    <a:pt x="28491" y="4435"/>
                  </a:lnTo>
                  <a:lnTo>
                    <a:pt x="28585" y="4718"/>
                  </a:lnTo>
                  <a:lnTo>
                    <a:pt x="28491" y="5001"/>
                  </a:lnTo>
                  <a:lnTo>
                    <a:pt x="28774" y="4907"/>
                  </a:lnTo>
                  <a:lnTo>
                    <a:pt x="29057" y="5095"/>
                  </a:lnTo>
                  <a:lnTo>
                    <a:pt x="29057" y="5095"/>
                  </a:lnTo>
                  <a:lnTo>
                    <a:pt x="28774" y="5001"/>
                  </a:lnTo>
                  <a:lnTo>
                    <a:pt x="28679" y="5001"/>
                  </a:lnTo>
                  <a:lnTo>
                    <a:pt x="28774" y="5095"/>
                  </a:lnTo>
                  <a:lnTo>
                    <a:pt x="28585" y="5095"/>
                  </a:lnTo>
                  <a:lnTo>
                    <a:pt x="28396" y="5567"/>
                  </a:lnTo>
                  <a:lnTo>
                    <a:pt x="28396" y="5756"/>
                  </a:lnTo>
                  <a:lnTo>
                    <a:pt x="28585" y="6039"/>
                  </a:lnTo>
                  <a:lnTo>
                    <a:pt x="28396" y="6982"/>
                  </a:lnTo>
                  <a:lnTo>
                    <a:pt x="28302" y="7359"/>
                  </a:lnTo>
                  <a:lnTo>
                    <a:pt x="28113" y="7737"/>
                  </a:lnTo>
                  <a:lnTo>
                    <a:pt x="28113" y="7642"/>
                  </a:lnTo>
                  <a:lnTo>
                    <a:pt x="28113" y="7548"/>
                  </a:lnTo>
                  <a:lnTo>
                    <a:pt x="27830" y="8114"/>
                  </a:lnTo>
                  <a:lnTo>
                    <a:pt x="27830" y="8114"/>
                  </a:lnTo>
                  <a:lnTo>
                    <a:pt x="27924" y="8020"/>
                  </a:lnTo>
                  <a:lnTo>
                    <a:pt x="27453" y="8963"/>
                  </a:lnTo>
                  <a:lnTo>
                    <a:pt x="27736" y="8963"/>
                  </a:lnTo>
                  <a:lnTo>
                    <a:pt x="27547" y="9246"/>
                  </a:lnTo>
                  <a:lnTo>
                    <a:pt x="27547" y="9435"/>
                  </a:lnTo>
                  <a:lnTo>
                    <a:pt x="27641" y="9529"/>
                  </a:lnTo>
                  <a:lnTo>
                    <a:pt x="27641" y="9812"/>
                  </a:lnTo>
                  <a:lnTo>
                    <a:pt x="27547" y="9906"/>
                  </a:lnTo>
                  <a:lnTo>
                    <a:pt x="27453" y="9906"/>
                  </a:lnTo>
                  <a:lnTo>
                    <a:pt x="27358" y="9718"/>
                  </a:lnTo>
                  <a:lnTo>
                    <a:pt x="27264" y="9812"/>
                  </a:lnTo>
                  <a:lnTo>
                    <a:pt x="27075" y="9906"/>
                  </a:lnTo>
                  <a:lnTo>
                    <a:pt x="27170" y="10001"/>
                  </a:lnTo>
                  <a:lnTo>
                    <a:pt x="27075" y="10095"/>
                  </a:lnTo>
                  <a:lnTo>
                    <a:pt x="27075" y="10284"/>
                  </a:lnTo>
                  <a:lnTo>
                    <a:pt x="27170" y="10472"/>
                  </a:lnTo>
                  <a:lnTo>
                    <a:pt x="27170" y="10755"/>
                  </a:lnTo>
                  <a:lnTo>
                    <a:pt x="26792" y="10755"/>
                  </a:lnTo>
                  <a:lnTo>
                    <a:pt x="26698" y="10661"/>
                  </a:lnTo>
                  <a:lnTo>
                    <a:pt x="26698" y="10850"/>
                  </a:lnTo>
                  <a:lnTo>
                    <a:pt x="26604" y="10944"/>
                  </a:lnTo>
                  <a:lnTo>
                    <a:pt x="26415" y="10944"/>
                  </a:lnTo>
                  <a:lnTo>
                    <a:pt x="26415" y="11038"/>
                  </a:lnTo>
                  <a:lnTo>
                    <a:pt x="26509" y="11038"/>
                  </a:lnTo>
                  <a:lnTo>
                    <a:pt x="26604" y="11133"/>
                  </a:lnTo>
                  <a:lnTo>
                    <a:pt x="26604" y="11321"/>
                  </a:lnTo>
                  <a:lnTo>
                    <a:pt x="26604" y="11510"/>
                  </a:lnTo>
                  <a:lnTo>
                    <a:pt x="26509" y="11510"/>
                  </a:lnTo>
                  <a:lnTo>
                    <a:pt x="26509" y="11416"/>
                  </a:lnTo>
                  <a:lnTo>
                    <a:pt x="26415" y="11416"/>
                  </a:lnTo>
                  <a:lnTo>
                    <a:pt x="26415" y="11321"/>
                  </a:lnTo>
                  <a:lnTo>
                    <a:pt x="26321" y="11793"/>
                  </a:lnTo>
                  <a:lnTo>
                    <a:pt x="26226" y="11699"/>
                  </a:lnTo>
                  <a:lnTo>
                    <a:pt x="26132" y="11793"/>
                  </a:lnTo>
                  <a:lnTo>
                    <a:pt x="26226" y="11793"/>
                  </a:lnTo>
                  <a:lnTo>
                    <a:pt x="26321" y="12076"/>
                  </a:lnTo>
                  <a:lnTo>
                    <a:pt x="26415" y="12359"/>
                  </a:lnTo>
                  <a:lnTo>
                    <a:pt x="26038" y="12548"/>
                  </a:lnTo>
                  <a:lnTo>
                    <a:pt x="25755" y="12737"/>
                  </a:lnTo>
                  <a:lnTo>
                    <a:pt x="25660" y="12925"/>
                  </a:lnTo>
                  <a:lnTo>
                    <a:pt x="25755" y="12925"/>
                  </a:lnTo>
                  <a:lnTo>
                    <a:pt x="25755" y="13020"/>
                  </a:lnTo>
                  <a:lnTo>
                    <a:pt x="25849" y="12737"/>
                  </a:lnTo>
                  <a:lnTo>
                    <a:pt x="25943" y="13020"/>
                  </a:lnTo>
                  <a:lnTo>
                    <a:pt x="26038" y="12831"/>
                  </a:lnTo>
                  <a:lnTo>
                    <a:pt x="26132" y="12925"/>
                  </a:lnTo>
                  <a:lnTo>
                    <a:pt x="25943" y="13208"/>
                  </a:lnTo>
                  <a:lnTo>
                    <a:pt x="25660" y="13114"/>
                  </a:lnTo>
                  <a:lnTo>
                    <a:pt x="25472" y="13208"/>
                  </a:lnTo>
                  <a:lnTo>
                    <a:pt x="25377" y="13397"/>
                  </a:lnTo>
                  <a:lnTo>
                    <a:pt x="25283" y="13869"/>
                  </a:lnTo>
                  <a:lnTo>
                    <a:pt x="25189" y="14435"/>
                  </a:lnTo>
                  <a:lnTo>
                    <a:pt x="25094" y="14623"/>
                  </a:lnTo>
                  <a:lnTo>
                    <a:pt x="25000" y="14812"/>
                  </a:lnTo>
                  <a:lnTo>
                    <a:pt x="24906" y="14718"/>
                  </a:lnTo>
                  <a:lnTo>
                    <a:pt x="24811" y="14529"/>
                  </a:lnTo>
                  <a:lnTo>
                    <a:pt x="24717" y="14906"/>
                  </a:lnTo>
                  <a:lnTo>
                    <a:pt x="24717" y="15189"/>
                  </a:lnTo>
                  <a:lnTo>
                    <a:pt x="24717" y="15284"/>
                  </a:lnTo>
                  <a:lnTo>
                    <a:pt x="24811" y="15284"/>
                  </a:lnTo>
                  <a:lnTo>
                    <a:pt x="24528" y="15378"/>
                  </a:lnTo>
                  <a:lnTo>
                    <a:pt x="24340" y="15472"/>
                  </a:lnTo>
                  <a:lnTo>
                    <a:pt x="24057" y="15944"/>
                  </a:lnTo>
                  <a:lnTo>
                    <a:pt x="23962" y="16416"/>
                  </a:lnTo>
                  <a:lnTo>
                    <a:pt x="23774" y="16699"/>
                  </a:lnTo>
                  <a:lnTo>
                    <a:pt x="23396" y="16699"/>
                  </a:lnTo>
                  <a:lnTo>
                    <a:pt x="23208" y="16982"/>
                  </a:lnTo>
                  <a:lnTo>
                    <a:pt x="23019" y="17359"/>
                  </a:lnTo>
                  <a:lnTo>
                    <a:pt x="22830" y="17831"/>
                  </a:lnTo>
                  <a:lnTo>
                    <a:pt x="22830" y="17736"/>
                  </a:lnTo>
                  <a:lnTo>
                    <a:pt x="22736" y="17642"/>
                  </a:lnTo>
                  <a:lnTo>
                    <a:pt x="22736" y="17642"/>
                  </a:lnTo>
                  <a:lnTo>
                    <a:pt x="22830" y="17925"/>
                  </a:lnTo>
                  <a:lnTo>
                    <a:pt x="22453" y="17925"/>
                  </a:lnTo>
                  <a:lnTo>
                    <a:pt x="22547" y="17736"/>
                  </a:lnTo>
                  <a:lnTo>
                    <a:pt x="22453" y="17736"/>
                  </a:lnTo>
                  <a:lnTo>
                    <a:pt x="22359" y="17831"/>
                  </a:lnTo>
                  <a:lnTo>
                    <a:pt x="22264" y="18208"/>
                  </a:lnTo>
                  <a:lnTo>
                    <a:pt x="22170" y="18491"/>
                  </a:lnTo>
                  <a:lnTo>
                    <a:pt x="22076" y="18585"/>
                  </a:lnTo>
                  <a:lnTo>
                    <a:pt x="21887" y="18585"/>
                  </a:lnTo>
                  <a:lnTo>
                    <a:pt x="21698" y="19152"/>
                  </a:lnTo>
                  <a:lnTo>
                    <a:pt x="21604" y="18869"/>
                  </a:lnTo>
                  <a:lnTo>
                    <a:pt x="21604" y="19057"/>
                  </a:lnTo>
                  <a:lnTo>
                    <a:pt x="21415" y="19152"/>
                  </a:lnTo>
                  <a:lnTo>
                    <a:pt x="20943" y="19529"/>
                  </a:lnTo>
                  <a:lnTo>
                    <a:pt x="20377" y="19812"/>
                  </a:lnTo>
                  <a:lnTo>
                    <a:pt x="19906" y="20095"/>
                  </a:lnTo>
                  <a:lnTo>
                    <a:pt x="20094" y="20189"/>
                  </a:lnTo>
                  <a:lnTo>
                    <a:pt x="20189" y="20284"/>
                  </a:lnTo>
                  <a:lnTo>
                    <a:pt x="19906" y="20378"/>
                  </a:lnTo>
                  <a:lnTo>
                    <a:pt x="19906" y="20284"/>
                  </a:lnTo>
                  <a:lnTo>
                    <a:pt x="19811" y="20189"/>
                  </a:lnTo>
                  <a:lnTo>
                    <a:pt x="19811" y="20284"/>
                  </a:lnTo>
                  <a:lnTo>
                    <a:pt x="19811" y="20378"/>
                  </a:lnTo>
                  <a:lnTo>
                    <a:pt x="19245" y="20284"/>
                  </a:lnTo>
                  <a:lnTo>
                    <a:pt x="19340" y="20378"/>
                  </a:lnTo>
                  <a:lnTo>
                    <a:pt x="19245" y="20472"/>
                  </a:lnTo>
                  <a:lnTo>
                    <a:pt x="19434" y="20567"/>
                  </a:lnTo>
                  <a:lnTo>
                    <a:pt x="19340" y="20661"/>
                  </a:lnTo>
                  <a:lnTo>
                    <a:pt x="18962" y="20661"/>
                  </a:lnTo>
                  <a:lnTo>
                    <a:pt x="18585" y="21038"/>
                  </a:lnTo>
                  <a:lnTo>
                    <a:pt x="18113" y="21416"/>
                  </a:lnTo>
                  <a:lnTo>
                    <a:pt x="17736" y="21699"/>
                  </a:lnTo>
                  <a:lnTo>
                    <a:pt x="17359" y="21793"/>
                  </a:lnTo>
                  <a:lnTo>
                    <a:pt x="17076" y="22076"/>
                  </a:lnTo>
                  <a:lnTo>
                    <a:pt x="16793" y="22359"/>
                  </a:lnTo>
                  <a:lnTo>
                    <a:pt x="16698" y="22265"/>
                  </a:lnTo>
                  <a:lnTo>
                    <a:pt x="16604" y="22170"/>
                  </a:lnTo>
                  <a:lnTo>
                    <a:pt x="16321" y="22170"/>
                  </a:lnTo>
                  <a:lnTo>
                    <a:pt x="15849" y="22453"/>
                  </a:lnTo>
                  <a:lnTo>
                    <a:pt x="14340" y="22831"/>
                  </a:lnTo>
                  <a:lnTo>
                    <a:pt x="14340" y="22925"/>
                  </a:lnTo>
                  <a:lnTo>
                    <a:pt x="14340" y="23019"/>
                  </a:lnTo>
                  <a:lnTo>
                    <a:pt x="14245" y="23114"/>
                  </a:lnTo>
                  <a:lnTo>
                    <a:pt x="14057" y="23019"/>
                  </a:lnTo>
                  <a:lnTo>
                    <a:pt x="13962" y="22925"/>
                  </a:lnTo>
                  <a:lnTo>
                    <a:pt x="13774" y="22925"/>
                  </a:lnTo>
                  <a:lnTo>
                    <a:pt x="13774" y="23208"/>
                  </a:lnTo>
                  <a:lnTo>
                    <a:pt x="13491" y="23114"/>
                  </a:lnTo>
                  <a:lnTo>
                    <a:pt x="13113" y="23114"/>
                  </a:lnTo>
                  <a:lnTo>
                    <a:pt x="12642" y="23208"/>
                  </a:lnTo>
                  <a:lnTo>
                    <a:pt x="12453" y="23302"/>
                  </a:lnTo>
                  <a:lnTo>
                    <a:pt x="12076" y="23208"/>
                  </a:lnTo>
                  <a:lnTo>
                    <a:pt x="11793" y="23114"/>
                  </a:lnTo>
                  <a:lnTo>
                    <a:pt x="11510" y="23585"/>
                  </a:lnTo>
                  <a:lnTo>
                    <a:pt x="11321" y="23397"/>
                  </a:lnTo>
                  <a:lnTo>
                    <a:pt x="11132" y="23302"/>
                  </a:lnTo>
                  <a:lnTo>
                    <a:pt x="10849" y="23302"/>
                  </a:lnTo>
                  <a:lnTo>
                    <a:pt x="10566" y="23397"/>
                  </a:lnTo>
                  <a:lnTo>
                    <a:pt x="10566" y="23302"/>
                  </a:lnTo>
                  <a:lnTo>
                    <a:pt x="10189" y="23302"/>
                  </a:lnTo>
                  <a:lnTo>
                    <a:pt x="9717" y="23491"/>
                  </a:lnTo>
                  <a:lnTo>
                    <a:pt x="9717" y="23302"/>
                  </a:lnTo>
                  <a:lnTo>
                    <a:pt x="9623" y="23491"/>
                  </a:lnTo>
                  <a:lnTo>
                    <a:pt x="9434" y="23680"/>
                  </a:lnTo>
                  <a:lnTo>
                    <a:pt x="9340" y="23585"/>
                  </a:lnTo>
                  <a:lnTo>
                    <a:pt x="9434" y="23585"/>
                  </a:lnTo>
                  <a:lnTo>
                    <a:pt x="9340" y="23491"/>
                  </a:lnTo>
                  <a:lnTo>
                    <a:pt x="9246" y="23491"/>
                  </a:lnTo>
                  <a:lnTo>
                    <a:pt x="9246" y="23585"/>
                  </a:lnTo>
                  <a:lnTo>
                    <a:pt x="9151" y="23491"/>
                  </a:lnTo>
                  <a:lnTo>
                    <a:pt x="8868" y="23680"/>
                  </a:lnTo>
                  <a:lnTo>
                    <a:pt x="8774" y="23680"/>
                  </a:lnTo>
                  <a:lnTo>
                    <a:pt x="8680" y="23491"/>
                  </a:lnTo>
                  <a:lnTo>
                    <a:pt x="8585" y="23585"/>
                  </a:lnTo>
                  <a:lnTo>
                    <a:pt x="8491" y="23585"/>
                  </a:lnTo>
                  <a:lnTo>
                    <a:pt x="8397" y="23491"/>
                  </a:lnTo>
                  <a:lnTo>
                    <a:pt x="8302" y="23491"/>
                  </a:lnTo>
                  <a:lnTo>
                    <a:pt x="8208" y="23302"/>
                  </a:lnTo>
                  <a:lnTo>
                    <a:pt x="8302" y="23114"/>
                  </a:lnTo>
                  <a:lnTo>
                    <a:pt x="8302" y="23114"/>
                  </a:lnTo>
                  <a:lnTo>
                    <a:pt x="8019" y="23208"/>
                  </a:lnTo>
                  <a:lnTo>
                    <a:pt x="7642" y="23208"/>
                  </a:lnTo>
                  <a:lnTo>
                    <a:pt x="7359" y="23302"/>
                  </a:lnTo>
                  <a:lnTo>
                    <a:pt x="7264" y="23302"/>
                  </a:lnTo>
                  <a:lnTo>
                    <a:pt x="7264" y="23397"/>
                  </a:lnTo>
                  <a:lnTo>
                    <a:pt x="7547" y="23397"/>
                  </a:lnTo>
                  <a:lnTo>
                    <a:pt x="7453" y="23491"/>
                  </a:lnTo>
                  <a:lnTo>
                    <a:pt x="7359" y="23491"/>
                  </a:lnTo>
                  <a:lnTo>
                    <a:pt x="7170" y="23680"/>
                  </a:lnTo>
                  <a:lnTo>
                    <a:pt x="6981" y="23397"/>
                  </a:lnTo>
                  <a:lnTo>
                    <a:pt x="6698" y="23208"/>
                  </a:lnTo>
                  <a:lnTo>
                    <a:pt x="6604" y="23114"/>
                  </a:lnTo>
                  <a:lnTo>
                    <a:pt x="6415" y="23208"/>
                  </a:lnTo>
                  <a:lnTo>
                    <a:pt x="6227" y="23302"/>
                  </a:lnTo>
                  <a:lnTo>
                    <a:pt x="6132" y="23491"/>
                  </a:lnTo>
                  <a:lnTo>
                    <a:pt x="6038" y="23491"/>
                  </a:lnTo>
                  <a:lnTo>
                    <a:pt x="6038" y="23397"/>
                  </a:lnTo>
                  <a:lnTo>
                    <a:pt x="6132" y="23208"/>
                  </a:lnTo>
                  <a:lnTo>
                    <a:pt x="5849" y="23302"/>
                  </a:lnTo>
                  <a:lnTo>
                    <a:pt x="5661" y="23397"/>
                  </a:lnTo>
                  <a:lnTo>
                    <a:pt x="5095" y="23208"/>
                  </a:lnTo>
                  <a:lnTo>
                    <a:pt x="4057" y="23019"/>
                  </a:lnTo>
                  <a:lnTo>
                    <a:pt x="2925" y="22831"/>
                  </a:lnTo>
                  <a:lnTo>
                    <a:pt x="2265" y="22831"/>
                  </a:lnTo>
                  <a:lnTo>
                    <a:pt x="2265" y="22642"/>
                  </a:lnTo>
                  <a:lnTo>
                    <a:pt x="1887" y="22642"/>
                  </a:lnTo>
                  <a:lnTo>
                    <a:pt x="1510" y="22548"/>
                  </a:lnTo>
                  <a:lnTo>
                    <a:pt x="944" y="22076"/>
                  </a:lnTo>
                  <a:lnTo>
                    <a:pt x="944" y="21887"/>
                  </a:lnTo>
                  <a:lnTo>
                    <a:pt x="1038" y="21699"/>
                  </a:lnTo>
                  <a:lnTo>
                    <a:pt x="755" y="21699"/>
                  </a:lnTo>
                  <a:lnTo>
                    <a:pt x="472" y="21793"/>
                  </a:lnTo>
                  <a:lnTo>
                    <a:pt x="95" y="22076"/>
                  </a:lnTo>
                  <a:lnTo>
                    <a:pt x="0" y="22265"/>
                  </a:lnTo>
                  <a:lnTo>
                    <a:pt x="0" y="22359"/>
                  </a:lnTo>
                  <a:lnTo>
                    <a:pt x="283" y="22453"/>
                  </a:lnTo>
                  <a:lnTo>
                    <a:pt x="189" y="22548"/>
                  </a:lnTo>
                  <a:lnTo>
                    <a:pt x="95" y="22453"/>
                  </a:lnTo>
                  <a:lnTo>
                    <a:pt x="95" y="22642"/>
                  </a:lnTo>
                  <a:lnTo>
                    <a:pt x="283" y="22642"/>
                  </a:lnTo>
                  <a:lnTo>
                    <a:pt x="566" y="22736"/>
                  </a:lnTo>
                  <a:lnTo>
                    <a:pt x="472" y="22831"/>
                  </a:lnTo>
                  <a:lnTo>
                    <a:pt x="472" y="22925"/>
                  </a:lnTo>
                  <a:lnTo>
                    <a:pt x="661" y="22736"/>
                  </a:lnTo>
                  <a:lnTo>
                    <a:pt x="755" y="22925"/>
                  </a:lnTo>
                  <a:lnTo>
                    <a:pt x="755" y="23019"/>
                  </a:lnTo>
                  <a:lnTo>
                    <a:pt x="661" y="23019"/>
                  </a:lnTo>
                  <a:lnTo>
                    <a:pt x="944" y="23114"/>
                  </a:lnTo>
                  <a:lnTo>
                    <a:pt x="1132" y="23208"/>
                  </a:lnTo>
                  <a:lnTo>
                    <a:pt x="1604" y="23397"/>
                  </a:lnTo>
                  <a:lnTo>
                    <a:pt x="1510" y="23491"/>
                  </a:lnTo>
                  <a:lnTo>
                    <a:pt x="1510" y="23585"/>
                  </a:lnTo>
                  <a:lnTo>
                    <a:pt x="1793" y="23680"/>
                  </a:lnTo>
                  <a:lnTo>
                    <a:pt x="2170" y="23774"/>
                  </a:lnTo>
                  <a:lnTo>
                    <a:pt x="2453" y="23774"/>
                  </a:lnTo>
                  <a:lnTo>
                    <a:pt x="2359" y="23868"/>
                  </a:lnTo>
                  <a:lnTo>
                    <a:pt x="2642" y="24057"/>
                  </a:lnTo>
                  <a:lnTo>
                    <a:pt x="2736" y="23868"/>
                  </a:lnTo>
                  <a:lnTo>
                    <a:pt x="3019" y="23680"/>
                  </a:lnTo>
                  <a:lnTo>
                    <a:pt x="2925" y="23963"/>
                  </a:lnTo>
                  <a:lnTo>
                    <a:pt x="2831" y="24151"/>
                  </a:lnTo>
                  <a:lnTo>
                    <a:pt x="3114" y="23868"/>
                  </a:lnTo>
                  <a:lnTo>
                    <a:pt x="3208" y="24151"/>
                  </a:lnTo>
                  <a:lnTo>
                    <a:pt x="3302" y="23963"/>
                  </a:lnTo>
                  <a:lnTo>
                    <a:pt x="3491" y="24057"/>
                  </a:lnTo>
                  <a:lnTo>
                    <a:pt x="3585" y="24340"/>
                  </a:lnTo>
                  <a:lnTo>
                    <a:pt x="3680" y="24246"/>
                  </a:lnTo>
                  <a:lnTo>
                    <a:pt x="3774" y="24057"/>
                  </a:lnTo>
                  <a:lnTo>
                    <a:pt x="3868" y="24151"/>
                  </a:lnTo>
                  <a:lnTo>
                    <a:pt x="3868" y="24340"/>
                  </a:lnTo>
                  <a:lnTo>
                    <a:pt x="4434" y="24151"/>
                  </a:lnTo>
                  <a:lnTo>
                    <a:pt x="4717" y="24057"/>
                  </a:lnTo>
                  <a:lnTo>
                    <a:pt x="4812" y="24151"/>
                  </a:lnTo>
                  <a:lnTo>
                    <a:pt x="4812" y="23868"/>
                  </a:lnTo>
                  <a:lnTo>
                    <a:pt x="5000" y="23774"/>
                  </a:lnTo>
                  <a:lnTo>
                    <a:pt x="5000" y="23868"/>
                  </a:lnTo>
                  <a:lnTo>
                    <a:pt x="4906" y="24057"/>
                  </a:lnTo>
                  <a:lnTo>
                    <a:pt x="5095" y="23963"/>
                  </a:lnTo>
                  <a:lnTo>
                    <a:pt x="5378" y="23963"/>
                  </a:lnTo>
                  <a:lnTo>
                    <a:pt x="5378" y="24151"/>
                  </a:lnTo>
                  <a:lnTo>
                    <a:pt x="5000" y="24151"/>
                  </a:lnTo>
                  <a:lnTo>
                    <a:pt x="5095" y="24246"/>
                  </a:lnTo>
                  <a:lnTo>
                    <a:pt x="5000" y="24246"/>
                  </a:lnTo>
                  <a:lnTo>
                    <a:pt x="5000" y="24434"/>
                  </a:lnTo>
                  <a:lnTo>
                    <a:pt x="5378" y="24434"/>
                  </a:lnTo>
                  <a:lnTo>
                    <a:pt x="5566" y="24246"/>
                  </a:lnTo>
                  <a:lnTo>
                    <a:pt x="5944" y="24340"/>
                  </a:lnTo>
                  <a:lnTo>
                    <a:pt x="6415" y="24340"/>
                  </a:lnTo>
                  <a:lnTo>
                    <a:pt x="6321" y="24434"/>
                  </a:lnTo>
                  <a:lnTo>
                    <a:pt x="6510" y="24434"/>
                  </a:lnTo>
                  <a:lnTo>
                    <a:pt x="6604" y="24340"/>
                  </a:lnTo>
                  <a:lnTo>
                    <a:pt x="6604" y="24246"/>
                  </a:lnTo>
                  <a:lnTo>
                    <a:pt x="6793" y="24340"/>
                  </a:lnTo>
                  <a:lnTo>
                    <a:pt x="6604" y="24434"/>
                  </a:lnTo>
                  <a:lnTo>
                    <a:pt x="6793" y="24434"/>
                  </a:lnTo>
                  <a:lnTo>
                    <a:pt x="6887" y="24340"/>
                  </a:lnTo>
                  <a:lnTo>
                    <a:pt x="6981" y="24434"/>
                  </a:lnTo>
                  <a:lnTo>
                    <a:pt x="7264" y="24434"/>
                  </a:lnTo>
                  <a:lnTo>
                    <a:pt x="7925" y="24623"/>
                  </a:lnTo>
                  <a:lnTo>
                    <a:pt x="8680" y="24623"/>
                  </a:lnTo>
                  <a:lnTo>
                    <a:pt x="9057" y="24529"/>
                  </a:lnTo>
                  <a:lnTo>
                    <a:pt x="9529" y="24529"/>
                  </a:lnTo>
                  <a:lnTo>
                    <a:pt x="10000" y="24623"/>
                  </a:lnTo>
                  <a:lnTo>
                    <a:pt x="10566" y="24717"/>
                  </a:lnTo>
                  <a:lnTo>
                    <a:pt x="11415" y="24623"/>
                  </a:lnTo>
                  <a:lnTo>
                    <a:pt x="12359" y="24529"/>
                  </a:lnTo>
                  <a:lnTo>
                    <a:pt x="12830" y="24340"/>
                  </a:lnTo>
                  <a:lnTo>
                    <a:pt x="12925" y="24529"/>
                  </a:lnTo>
                  <a:lnTo>
                    <a:pt x="13019" y="24340"/>
                  </a:lnTo>
                  <a:lnTo>
                    <a:pt x="13113" y="24529"/>
                  </a:lnTo>
                  <a:lnTo>
                    <a:pt x="13208" y="24434"/>
                  </a:lnTo>
                  <a:lnTo>
                    <a:pt x="13113" y="24340"/>
                  </a:lnTo>
                  <a:lnTo>
                    <a:pt x="13962" y="24340"/>
                  </a:lnTo>
                  <a:lnTo>
                    <a:pt x="13962" y="24434"/>
                  </a:lnTo>
                  <a:lnTo>
                    <a:pt x="13962" y="24529"/>
                  </a:lnTo>
                  <a:lnTo>
                    <a:pt x="14717" y="24246"/>
                  </a:lnTo>
                  <a:lnTo>
                    <a:pt x="15566" y="24057"/>
                  </a:lnTo>
                  <a:lnTo>
                    <a:pt x="15378" y="23963"/>
                  </a:lnTo>
                  <a:lnTo>
                    <a:pt x="15472" y="23868"/>
                  </a:lnTo>
                  <a:lnTo>
                    <a:pt x="15566" y="23963"/>
                  </a:lnTo>
                  <a:lnTo>
                    <a:pt x="15472" y="23774"/>
                  </a:lnTo>
                  <a:lnTo>
                    <a:pt x="15661" y="23868"/>
                  </a:lnTo>
                  <a:lnTo>
                    <a:pt x="15566" y="24057"/>
                  </a:lnTo>
                  <a:lnTo>
                    <a:pt x="16038" y="23963"/>
                  </a:lnTo>
                  <a:lnTo>
                    <a:pt x="16698" y="23680"/>
                  </a:lnTo>
                  <a:lnTo>
                    <a:pt x="17264" y="23397"/>
                  </a:lnTo>
                  <a:lnTo>
                    <a:pt x="17453" y="23208"/>
                  </a:lnTo>
                  <a:lnTo>
                    <a:pt x="17547" y="23019"/>
                  </a:lnTo>
                  <a:lnTo>
                    <a:pt x="17736" y="23114"/>
                  </a:lnTo>
                  <a:lnTo>
                    <a:pt x="17830" y="23114"/>
                  </a:lnTo>
                  <a:lnTo>
                    <a:pt x="18019" y="23019"/>
                  </a:lnTo>
                  <a:lnTo>
                    <a:pt x="18208" y="22736"/>
                  </a:lnTo>
                  <a:lnTo>
                    <a:pt x="18302" y="22548"/>
                  </a:lnTo>
                  <a:lnTo>
                    <a:pt x="18868" y="22359"/>
                  </a:lnTo>
                  <a:lnTo>
                    <a:pt x="19623" y="22076"/>
                  </a:lnTo>
                  <a:lnTo>
                    <a:pt x="20189" y="21699"/>
                  </a:lnTo>
                  <a:lnTo>
                    <a:pt x="20849" y="21227"/>
                  </a:lnTo>
                  <a:lnTo>
                    <a:pt x="21321" y="20755"/>
                  </a:lnTo>
                  <a:lnTo>
                    <a:pt x="21510" y="20472"/>
                  </a:lnTo>
                  <a:lnTo>
                    <a:pt x="22170" y="19906"/>
                  </a:lnTo>
                  <a:lnTo>
                    <a:pt x="22736" y="19435"/>
                  </a:lnTo>
                  <a:lnTo>
                    <a:pt x="23113" y="18963"/>
                  </a:lnTo>
                  <a:lnTo>
                    <a:pt x="23302" y="18585"/>
                  </a:lnTo>
                  <a:lnTo>
                    <a:pt x="23396" y="18774"/>
                  </a:lnTo>
                  <a:lnTo>
                    <a:pt x="23585" y="18397"/>
                  </a:lnTo>
                  <a:lnTo>
                    <a:pt x="23774" y="18114"/>
                  </a:lnTo>
                  <a:lnTo>
                    <a:pt x="24057" y="17736"/>
                  </a:lnTo>
                  <a:lnTo>
                    <a:pt x="24245" y="17453"/>
                  </a:lnTo>
                  <a:lnTo>
                    <a:pt x="24340" y="17453"/>
                  </a:lnTo>
                  <a:lnTo>
                    <a:pt x="24434" y="17359"/>
                  </a:lnTo>
                  <a:lnTo>
                    <a:pt x="24623" y="16982"/>
                  </a:lnTo>
                  <a:lnTo>
                    <a:pt x="25189" y="16227"/>
                  </a:lnTo>
                  <a:lnTo>
                    <a:pt x="25566" y="15661"/>
                  </a:lnTo>
                  <a:lnTo>
                    <a:pt x="25943" y="15189"/>
                  </a:lnTo>
                  <a:lnTo>
                    <a:pt x="26226" y="14529"/>
                  </a:lnTo>
                  <a:lnTo>
                    <a:pt x="26509" y="13680"/>
                  </a:lnTo>
                  <a:lnTo>
                    <a:pt x="26604" y="13869"/>
                  </a:lnTo>
                  <a:lnTo>
                    <a:pt x="26604" y="13586"/>
                  </a:lnTo>
                  <a:lnTo>
                    <a:pt x="26698" y="13303"/>
                  </a:lnTo>
                  <a:lnTo>
                    <a:pt x="26792" y="13303"/>
                  </a:lnTo>
                  <a:lnTo>
                    <a:pt x="26887" y="13397"/>
                  </a:lnTo>
                  <a:lnTo>
                    <a:pt x="27170" y="12831"/>
                  </a:lnTo>
                  <a:lnTo>
                    <a:pt x="27264" y="12548"/>
                  </a:lnTo>
                  <a:lnTo>
                    <a:pt x="27264" y="12454"/>
                  </a:lnTo>
                  <a:lnTo>
                    <a:pt x="26981" y="12076"/>
                  </a:lnTo>
                  <a:lnTo>
                    <a:pt x="27075" y="12171"/>
                  </a:lnTo>
                  <a:lnTo>
                    <a:pt x="27170" y="12076"/>
                  </a:lnTo>
                  <a:lnTo>
                    <a:pt x="27358" y="12076"/>
                  </a:lnTo>
                  <a:lnTo>
                    <a:pt x="27453" y="12171"/>
                  </a:lnTo>
                  <a:lnTo>
                    <a:pt x="27453" y="11982"/>
                  </a:lnTo>
                  <a:lnTo>
                    <a:pt x="27547" y="11793"/>
                  </a:lnTo>
                  <a:lnTo>
                    <a:pt x="27641" y="11793"/>
                  </a:lnTo>
                  <a:lnTo>
                    <a:pt x="27547" y="11510"/>
                  </a:lnTo>
                  <a:lnTo>
                    <a:pt x="27641" y="11133"/>
                  </a:lnTo>
                  <a:lnTo>
                    <a:pt x="27830" y="10755"/>
                  </a:lnTo>
                  <a:lnTo>
                    <a:pt x="27924" y="10661"/>
                  </a:lnTo>
                  <a:lnTo>
                    <a:pt x="28113" y="10661"/>
                  </a:lnTo>
                  <a:lnTo>
                    <a:pt x="28019" y="10378"/>
                  </a:lnTo>
                  <a:lnTo>
                    <a:pt x="28019" y="10284"/>
                  </a:lnTo>
                  <a:lnTo>
                    <a:pt x="28019" y="10095"/>
                  </a:lnTo>
                  <a:lnTo>
                    <a:pt x="28113" y="10284"/>
                  </a:lnTo>
                  <a:lnTo>
                    <a:pt x="28208" y="10001"/>
                  </a:lnTo>
                  <a:lnTo>
                    <a:pt x="28019" y="10001"/>
                  </a:lnTo>
                  <a:lnTo>
                    <a:pt x="27924" y="9906"/>
                  </a:lnTo>
                  <a:lnTo>
                    <a:pt x="28113" y="9718"/>
                  </a:lnTo>
                  <a:lnTo>
                    <a:pt x="28208" y="9718"/>
                  </a:lnTo>
                  <a:lnTo>
                    <a:pt x="28113" y="9529"/>
                  </a:lnTo>
                  <a:lnTo>
                    <a:pt x="28396" y="9529"/>
                  </a:lnTo>
                  <a:lnTo>
                    <a:pt x="28302" y="9057"/>
                  </a:lnTo>
                  <a:lnTo>
                    <a:pt x="28396" y="9057"/>
                  </a:lnTo>
                  <a:lnTo>
                    <a:pt x="28396" y="8963"/>
                  </a:lnTo>
                  <a:lnTo>
                    <a:pt x="28396" y="8774"/>
                  </a:lnTo>
                  <a:lnTo>
                    <a:pt x="28491" y="8491"/>
                  </a:lnTo>
                  <a:lnTo>
                    <a:pt x="28585" y="8114"/>
                  </a:lnTo>
                  <a:lnTo>
                    <a:pt x="28774" y="8303"/>
                  </a:lnTo>
                  <a:lnTo>
                    <a:pt x="28962" y="7454"/>
                  </a:lnTo>
                  <a:lnTo>
                    <a:pt x="29057" y="6699"/>
                  </a:lnTo>
                  <a:lnTo>
                    <a:pt x="29245" y="5661"/>
                  </a:lnTo>
                  <a:lnTo>
                    <a:pt x="29340" y="4718"/>
                  </a:lnTo>
                  <a:lnTo>
                    <a:pt x="29340" y="4341"/>
                  </a:lnTo>
                  <a:lnTo>
                    <a:pt x="29057" y="4435"/>
                  </a:lnTo>
                  <a:lnTo>
                    <a:pt x="28962" y="4435"/>
                  </a:lnTo>
                  <a:lnTo>
                    <a:pt x="28962" y="4246"/>
                  </a:lnTo>
                  <a:lnTo>
                    <a:pt x="29151" y="4341"/>
                  </a:lnTo>
                  <a:lnTo>
                    <a:pt x="29245" y="4152"/>
                  </a:lnTo>
                  <a:lnTo>
                    <a:pt x="29151" y="4152"/>
                  </a:lnTo>
                  <a:lnTo>
                    <a:pt x="29057" y="3963"/>
                  </a:lnTo>
                  <a:lnTo>
                    <a:pt x="28962" y="3680"/>
                  </a:lnTo>
                  <a:lnTo>
                    <a:pt x="28962" y="3680"/>
                  </a:lnTo>
                  <a:lnTo>
                    <a:pt x="29245" y="3774"/>
                  </a:lnTo>
                  <a:lnTo>
                    <a:pt x="29057" y="3586"/>
                  </a:lnTo>
                  <a:lnTo>
                    <a:pt x="29057" y="3397"/>
                  </a:lnTo>
                  <a:lnTo>
                    <a:pt x="29245" y="3586"/>
                  </a:lnTo>
                  <a:lnTo>
                    <a:pt x="29245" y="3491"/>
                  </a:lnTo>
                  <a:lnTo>
                    <a:pt x="29434" y="3114"/>
                  </a:lnTo>
                  <a:lnTo>
                    <a:pt x="29245" y="2925"/>
                  </a:lnTo>
                  <a:lnTo>
                    <a:pt x="28962" y="2642"/>
                  </a:lnTo>
                  <a:lnTo>
                    <a:pt x="28962" y="2642"/>
                  </a:lnTo>
                  <a:lnTo>
                    <a:pt x="29245" y="2831"/>
                  </a:lnTo>
                  <a:lnTo>
                    <a:pt x="29340" y="2737"/>
                  </a:lnTo>
                  <a:lnTo>
                    <a:pt x="29434" y="2359"/>
                  </a:lnTo>
                  <a:lnTo>
                    <a:pt x="29434" y="2265"/>
                  </a:lnTo>
                  <a:lnTo>
                    <a:pt x="29434" y="2171"/>
                  </a:lnTo>
                  <a:lnTo>
                    <a:pt x="29340" y="2171"/>
                  </a:lnTo>
                  <a:lnTo>
                    <a:pt x="28774" y="944"/>
                  </a:lnTo>
                  <a:lnTo>
                    <a:pt x="28962" y="661"/>
                  </a:lnTo>
                  <a:lnTo>
                    <a:pt x="29057" y="473"/>
                  </a:lnTo>
                  <a:lnTo>
                    <a:pt x="29151" y="473"/>
                  </a:lnTo>
                  <a:lnTo>
                    <a:pt x="28868" y="190"/>
                  </a:lnTo>
                  <a:lnTo>
                    <a:pt x="29057" y="190"/>
                  </a:lnTo>
                  <a:lnTo>
                    <a:pt x="2896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7"/>
            <p:cNvSpPr/>
            <p:nvPr/>
          </p:nvSpPr>
          <p:spPr>
            <a:xfrm>
              <a:off x="1745175" y="2199475"/>
              <a:ext cx="169825" cy="162775"/>
            </a:xfrm>
            <a:custGeom>
              <a:avLst/>
              <a:gdLst/>
              <a:ahLst/>
              <a:cxnLst/>
              <a:rect l="l" t="t" r="r" b="b"/>
              <a:pathLst>
                <a:path w="6793" h="6511" extrusionOk="0">
                  <a:moveTo>
                    <a:pt x="1038" y="6416"/>
                  </a:moveTo>
                  <a:lnTo>
                    <a:pt x="1038" y="6463"/>
                  </a:lnTo>
                  <a:lnTo>
                    <a:pt x="1038" y="6463"/>
                  </a:lnTo>
                  <a:lnTo>
                    <a:pt x="943" y="6416"/>
                  </a:lnTo>
                  <a:close/>
                  <a:moveTo>
                    <a:pt x="2641" y="1"/>
                  </a:moveTo>
                  <a:lnTo>
                    <a:pt x="2641" y="190"/>
                  </a:lnTo>
                  <a:lnTo>
                    <a:pt x="2641" y="473"/>
                  </a:lnTo>
                  <a:lnTo>
                    <a:pt x="2641" y="567"/>
                  </a:lnTo>
                  <a:lnTo>
                    <a:pt x="2547" y="284"/>
                  </a:lnTo>
                  <a:lnTo>
                    <a:pt x="2547" y="756"/>
                  </a:lnTo>
                  <a:lnTo>
                    <a:pt x="2453" y="284"/>
                  </a:lnTo>
                  <a:lnTo>
                    <a:pt x="2453" y="473"/>
                  </a:lnTo>
                  <a:lnTo>
                    <a:pt x="2453" y="661"/>
                  </a:lnTo>
                  <a:lnTo>
                    <a:pt x="2075" y="1227"/>
                  </a:lnTo>
                  <a:lnTo>
                    <a:pt x="1509" y="2171"/>
                  </a:lnTo>
                  <a:lnTo>
                    <a:pt x="849" y="3114"/>
                  </a:lnTo>
                  <a:lnTo>
                    <a:pt x="377" y="3774"/>
                  </a:lnTo>
                  <a:lnTo>
                    <a:pt x="283" y="4152"/>
                  </a:lnTo>
                  <a:lnTo>
                    <a:pt x="472" y="4246"/>
                  </a:lnTo>
                  <a:lnTo>
                    <a:pt x="472" y="4340"/>
                  </a:lnTo>
                  <a:lnTo>
                    <a:pt x="377" y="4435"/>
                  </a:lnTo>
                  <a:lnTo>
                    <a:pt x="283" y="4435"/>
                  </a:lnTo>
                  <a:lnTo>
                    <a:pt x="566" y="4529"/>
                  </a:lnTo>
                  <a:lnTo>
                    <a:pt x="472" y="4435"/>
                  </a:lnTo>
                  <a:lnTo>
                    <a:pt x="566" y="4435"/>
                  </a:lnTo>
                  <a:lnTo>
                    <a:pt x="849" y="4623"/>
                  </a:lnTo>
                  <a:lnTo>
                    <a:pt x="566" y="4623"/>
                  </a:lnTo>
                  <a:lnTo>
                    <a:pt x="472" y="4812"/>
                  </a:lnTo>
                  <a:lnTo>
                    <a:pt x="377" y="5284"/>
                  </a:lnTo>
                  <a:lnTo>
                    <a:pt x="283" y="5944"/>
                  </a:lnTo>
                  <a:lnTo>
                    <a:pt x="189" y="6133"/>
                  </a:lnTo>
                  <a:lnTo>
                    <a:pt x="0" y="6227"/>
                  </a:lnTo>
                  <a:lnTo>
                    <a:pt x="566" y="6416"/>
                  </a:lnTo>
                  <a:lnTo>
                    <a:pt x="1038" y="6494"/>
                  </a:lnTo>
                  <a:lnTo>
                    <a:pt x="1038" y="6494"/>
                  </a:lnTo>
                  <a:lnTo>
                    <a:pt x="1038" y="6510"/>
                  </a:lnTo>
                  <a:lnTo>
                    <a:pt x="1051" y="6497"/>
                  </a:lnTo>
                  <a:lnTo>
                    <a:pt x="1051" y="6497"/>
                  </a:lnTo>
                  <a:lnTo>
                    <a:pt x="1132" y="6510"/>
                  </a:lnTo>
                  <a:lnTo>
                    <a:pt x="1069" y="6479"/>
                  </a:lnTo>
                  <a:lnTo>
                    <a:pt x="1069" y="6479"/>
                  </a:lnTo>
                  <a:lnTo>
                    <a:pt x="1132" y="6416"/>
                  </a:lnTo>
                  <a:lnTo>
                    <a:pt x="1226" y="6133"/>
                  </a:lnTo>
                  <a:lnTo>
                    <a:pt x="1226" y="5944"/>
                  </a:lnTo>
                  <a:lnTo>
                    <a:pt x="1038" y="5755"/>
                  </a:lnTo>
                  <a:lnTo>
                    <a:pt x="1415" y="5755"/>
                  </a:lnTo>
                  <a:lnTo>
                    <a:pt x="1321" y="5661"/>
                  </a:lnTo>
                  <a:lnTo>
                    <a:pt x="1415" y="5661"/>
                  </a:lnTo>
                  <a:lnTo>
                    <a:pt x="1604" y="5755"/>
                  </a:lnTo>
                  <a:lnTo>
                    <a:pt x="1415" y="5567"/>
                  </a:lnTo>
                  <a:lnTo>
                    <a:pt x="1038" y="5189"/>
                  </a:lnTo>
                  <a:lnTo>
                    <a:pt x="1226" y="5284"/>
                  </a:lnTo>
                  <a:lnTo>
                    <a:pt x="1604" y="5378"/>
                  </a:lnTo>
                  <a:lnTo>
                    <a:pt x="2264" y="3491"/>
                  </a:lnTo>
                  <a:lnTo>
                    <a:pt x="3019" y="1605"/>
                  </a:lnTo>
                  <a:lnTo>
                    <a:pt x="3019" y="1888"/>
                  </a:lnTo>
                  <a:lnTo>
                    <a:pt x="3113" y="1699"/>
                  </a:lnTo>
                  <a:lnTo>
                    <a:pt x="3113" y="1888"/>
                  </a:lnTo>
                  <a:lnTo>
                    <a:pt x="3302" y="1699"/>
                  </a:lnTo>
                  <a:lnTo>
                    <a:pt x="3208" y="1888"/>
                  </a:lnTo>
                  <a:lnTo>
                    <a:pt x="3302" y="1982"/>
                  </a:lnTo>
                  <a:lnTo>
                    <a:pt x="3585" y="2076"/>
                  </a:lnTo>
                  <a:lnTo>
                    <a:pt x="3962" y="2171"/>
                  </a:lnTo>
                  <a:lnTo>
                    <a:pt x="4340" y="1982"/>
                  </a:lnTo>
                  <a:lnTo>
                    <a:pt x="4151" y="2171"/>
                  </a:lnTo>
                  <a:lnTo>
                    <a:pt x="4151" y="2359"/>
                  </a:lnTo>
                  <a:lnTo>
                    <a:pt x="4151" y="2454"/>
                  </a:lnTo>
                  <a:lnTo>
                    <a:pt x="4245" y="2548"/>
                  </a:lnTo>
                  <a:lnTo>
                    <a:pt x="4623" y="2548"/>
                  </a:lnTo>
                  <a:lnTo>
                    <a:pt x="4811" y="2359"/>
                  </a:lnTo>
                  <a:lnTo>
                    <a:pt x="5000" y="2642"/>
                  </a:lnTo>
                  <a:lnTo>
                    <a:pt x="5283" y="3020"/>
                  </a:lnTo>
                  <a:lnTo>
                    <a:pt x="5755" y="3208"/>
                  </a:lnTo>
                  <a:lnTo>
                    <a:pt x="6132" y="3208"/>
                  </a:lnTo>
                  <a:lnTo>
                    <a:pt x="6038" y="3397"/>
                  </a:lnTo>
                  <a:lnTo>
                    <a:pt x="6038" y="3586"/>
                  </a:lnTo>
                  <a:lnTo>
                    <a:pt x="6132" y="3680"/>
                  </a:lnTo>
                  <a:lnTo>
                    <a:pt x="6321" y="3680"/>
                  </a:lnTo>
                  <a:lnTo>
                    <a:pt x="6698" y="3586"/>
                  </a:lnTo>
                  <a:lnTo>
                    <a:pt x="6698" y="3869"/>
                  </a:lnTo>
                  <a:lnTo>
                    <a:pt x="6509" y="3963"/>
                  </a:lnTo>
                  <a:lnTo>
                    <a:pt x="6509" y="3963"/>
                  </a:lnTo>
                  <a:lnTo>
                    <a:pt x="6792" y="3869"/>
                  </a:lnTo>
                  <a:lnTo>
                    <a:pt x="6792" y="3491"/>
                  </a:lnTo>
                  <a:lnTo>
                    <a:pt x="6698" y="3397"/>
                  </a:lnTo>
                  <a:lnTo>
                    <a:pt x="6509" y="3586"/>
                  </a:lnTo>
                  <a:lnTo>
                    <a:pt x="6509" y="3586"/>
                  </a:lnTo>
                  <a:lnTo>
                    <a:pt x="6604" y="3303"/>
                  </a:lnTo>
                  <a:lnTo>
                    <a:pt x="6604" y="3114"/>
                  </a:lnTo>
                  <a:lnTo>
                    <a:pt x="6509" y="3020"/>
                  </a:lnTo>
                  <a:lnTo>
                    <a:pt x="6226" y="3020"/>
                  </a:lnTo>
                  <a:lnTo>
                    <a:pt x="5849" y="3114"/>
                  </a:lnTo>
                  <a:lnTo>
                    <a:pt x="5849" y="3114"/>
                  </a:lnTo>
                  <a:lnTo>
                    <a:pt x="5943" y="2831"/>
                  </a:lnTo>
                  <a:lnTo>
                    <a:pt x="5943" y="2925"/>
                  </a:lnTo>
                  <a:lnTo>
                    <a:pt x="6132" y="2548"/>
                  </a:lnTo>
                  <a:lnTo>
                    <a:pt x="5660" y="2359"/>
                  </a:lnTo>
                  <a:lnTo>
                    <a:pt x="5283" y="2171"/>
                  </a:lnTo>
                  <a:lnTo>
                    <a:pt x="4906" y="2171"/>
                  </a:lnTo>
                  <a:lnTo>
                    <a:pt x="4906" y="1699"/>
                  </a:lnTo>
                  <a:lnTo>
                    <a:pt x="5094" y="1322"/>
                  </a:lnTo>
                  <a:lnTo>
                    <a:pt x="4717" y="1605"/>
                  </a:lnTo>
                  <a:lnTo>
                    <a:pt x="4811" y="1322"/>
                  </a:lnTo>
                  <a:lnTo>
                    <a:pt x="4811" y="1322"/>
                  </a:lnTo>
                  <a:lnTo>
                    <a:pt x="4717" y="1416"/>
                  </a:lnTo>
                  <a:lnTo>
                    <a:pt x="4434" y="1605"/>
                  </a:lnTo>
                  <a:lnTo>
                    <a:pt x="4623" y="1322"/>
                  </a:lnTo>
                  <a:lnTo>
                    <a:pt x="4623" y="1227"/>
                  </a:lnTo>
                  <a:lnTo>
                    <a:pt x="4528" y="1133"/>
                  </a:lnTo>
                  <a:lnTo>
                    <a:pt x="4340" y="1322"/>
                  </a:lnTo>
                  <a:lnTo>
                    <a:pt x="4340" y="1510"/>
                  </a:lnTo>
                  <a:lnTo>
                    <a:pt x="4245" y="1322"/>
                  </a:lnTo>
                  <a:lnTo>
                    <a:pt x="4151" y="1227"/>
                  </a:lnTo>
                  <a:lnTo>
                    <a:pt x="3868" y="944"/>
                  </a:lnTo>
                  <a:lnTo>
                    <a:pt x="3208" y="567"/>
                  </a:lnTo>
                  <a:lnTo>
                    <a:pt x="2925" y="378"/>
                  </a:lnTo>
                  <a:lnTo>
                    <a:pt x="273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 name="Google Shape;112;p17"/>
          <p:cNvGrpSpPr/>
          <p:nvPr/>
        </p:nvGrpSpPr>
        <p:grpSpPr>
          <a:xfrm rot="2011211">
            <a:off x="2656279" y="880731"/>
            <a:ext cx="1046869" cy="269659"/>
            <a:chOff x="271125" y="812725"/>
            <a:chExt cx="766525" cy="221725"/>
          </a:xfrm>
        </p:grpSpPr>
        <p:sp>
          <p:nvSpPr>
            <p:cNvPr id="113" name="Google Shape;113;p17"/>
            <p:cNvSpPr/>
            <p:nvPr/>
          </p:nvSpPr>
          <p:spPr>
            <a:xfrm>
              <a:off x="271125" y="921200"/>
              <a:ext cx="695775" cy="70775"/>
            </a:xfrm>
            <a:custGeom>
              <a:avLst/>
              <a:gdLst/>
              <a:ahLst/>
              <a:cxnLst/>
              <a:rect l="l" t="t" r="r" b="b"/>
              <a:pathLst>
                <a:path w="27831" h="2831" extrusionOk="0">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7"/>
            <p:cNvSpPr/>
            <p:nvPr/>
          </p:nvSpPr>
          <p:spPr>
            <a:xfrm>
              <a:off x="858375" y="812725"/>
              <a:ext cx="179275" cy="221725"/>
            </a:xfrm>
            <a:custGeom>
              <a:avLst/>
              <a:gdLst/>
              <a:ahLst/>
              <a:cxnLst/>
              <a:rect l="l" t="t" r="r" b="b"/>
              <a:pathLst>
                <a:path w="7171" h="8869" extrusionOk="0">
                  <a:moveTo>
                    <a:pt x="5756" y="6510"/>
                  </a:moveTo>
                  <a:lnTo>
                    <a:pt x="5756" y="6604"/>
                  </a:lnTo>
                  <a:lnTo>
                    <a:pt x="5850" y="6604"/>
                  </a:lnTo>
                  <a:lnTo>
                    <a:pt x="5756" y="6510"/>
                  </a:lnTo>
                  <a:close/>
                  <a:moveTo>
                    <a:pt x="2265" y="7925"/>
                  </a:moveTo>
                  <a:lnTo>
                    <a:pt x="2252" y="7965"/>
                  </a:lnTo>
                  <a:lnTo>
                    <a:pt x="2252" y="7965"/>
                  </a:lnTo>
                  <a:lnTo>
                    <a:pt x="2284" y="7953"/>
                  </a:lnTo>
                  <a:lnTo>
                    <a:pt x="2284" y="7953"/>
                  </a:lnTo>
                  <a:lnTo>
                    <a:pt x="2265" y="7925"/>
                  </a:lnTo>
                  <a:close/>
                  <a:moveTo>
                    <a:pt x="567" y="0"/>
                  </a:moveTo>
                  <a:lnTo>
                    <a:pt x="284" y="189"/>
                  </a:lnTo>
                  <a:lnTo>
                    <a:pt x="95" y="472"/>
                  </a:lnTo>
                  <a:lnTo>
                    <a:pt x="1" y="755"/>
                  </a:lnTo>
                  <a:lnTo>
                    <a:pt x="95" y="1038"/>
                  </a:lnTo>
                  <a:lnTo>
                    <a:pt x="190" y="1227"/>
                  </a:lnTo>
                  <a:lnTo>
                    <a:pt x="473" y="1415"/>
                  </a:lnTo>
                  <a:lnTo>
                    <a:pt x="850" y="1321"/>
                  </a:lnTo>
                  <a:lnTo>
                    <a:pt x="661" y="1604"/>
                  </a:lnTo>
                  <a:lnTo>
                    <a:pt x="756" y="1604"/>
                  </a:lnTo>
                  <a:lnTo>
                    <a:pt x="661" y="1793"/>
                  </a:lnTo>
                  <a:lnTo>
                    <a:pt x="661" y="1887"/>
                  </a:lnTo>
                  <a:lnTo>
                    <a:pt x="756" y="1793"/>
                  </a:lnTo>
                  <a:lnTo>
                    <a:pt x="1510" y="1604"/>
                  </a:lnTo>
                  <a:lnTo>
                    <a:pt x="1510" y="1604"/>
                  </a:lnTo>
                  <a:lnTo>
                    <a:pt x="1133" y="2076"/>
                  </a:lnTo>
                  <a:lnTo>
                    <a:pt x="1322" y="2453"/>
                  </a:lnTo>
                  <a:lnTo>
                    <a:pt x="1888" y="2830"/>
                  </a:lnTo>
                  <a:lnTo>
                    <a:pt x="3397" y="3774"/>
                  </a:lnTo>
                  <a:lnTo>
                    <a:pt x="5001" y="4623"/>
                  </a:lnTo>
                  <a:lnTo>
                    <a:pt x="5944" y="5095"/>
                  </a:lnTo>
                  <a:lnTo>
                    <a:pt x="5756" y="5189"/>
                  </a:lnTo>
                  <a:lnTo>
                    <a:pt x="5378" y="5378"/>
                  </a:lnTo>
                  <a:lnTo>
                    <a:pt x="5378" y="5283"/>
                  </a:lnTo>
                  <a:lnTo>
                    <a:pt x="5001" y="5661"/>
                  </a:lnTo>
                  <a:lnTo>
                    <a:pt x="4623" y="5944"/>
                  </a:lnTo>
                  <a:lnTo>
                    <a:pt x="4435" y="6321"/>
                  </a:lnTo>
                  <a:lnTo>
                    <a:pt x="4340" y="6510"/>
                  </a:lnTo>
                  <a:lnTo>
                    <a:pt x="4435" y="6698"/>
                  </a:lnTo>
                  <a:lnTo>
                    <a:pt x="4435" y="6698"/>
                  </a:lnTo>
                  <a:lnTo>
                    <a:pt x="4246" y="6415"/>
                  </a:lnTo>
                  <a:lnTo>
                    <a:pt x="4057" y="6321"/>
                  </a:lnTo>
                  <a:lnTo>
                    <a:pt x="3963" y="6415"/>
                  </a:lnTo>
                  <a:lnTo>
                    <a:pt x="3869" y="6510"/>
                  </a:lnTo>
                  <a:lnTo>
                    <a:pt x="3680" y="6887"/>
                  </a:lnTo>
                  <a:lnTo>
                    <a:pt x="3680" y="7076"/>
                  </a:lnTo>
                  <a:lnTo>
                    <a:pt x="3774" y="7076"/>
                  </a:lnTo>
                  <a:lnTo>
                    <a:pt x="3680" y="7264"/>
                  </a:lnTo>
                  <a:lnTo>
                    <a:pt x="3303" y="7453"/>
                  </a:lnTo>
                  <a:lnTo>
                    <a:pt x="2359" y="7925"/>
                  </a:lnTo>
                  <a:lnTo>
                    <a:pt x="2284" y="7953"/>
                  </a:lnTo>
                  <a:lnTo>
                    <a:pt x="2284" y="7953"/>
                  </a:lnTo>
                  <a:lnTo>
                    <a:pt x="2454" y="8208"/>
                  </a:lnTo>
                  <a:lnTo>
                    <a:pt x="2642" y="8396"/>
                  </a:lnTo>
                  <a:lnTo>
                    <a:pt x="2642" y="8302"/>
                  </a:lnTo>
                  <a:lnTo>
                    <a:pt x="2737" y="8396"/>
                  </a:lnTo>
                  <a:lnTo>
                    <a:pt x="2831" y="8113"/>
                  </a:lnTo>
                  <a:lnTo>
                    <a:pt x="2925" y="7925"/>
                  </a:lnTo>
                  <a:lnTo>
                    <a:pt x="3020" y="7830"/>
                  </a:lnTo>
                  <a:lnTo>
                    <a:pt x="3397" y="7830"/>
                  </a:lnTo>
                  <a:lnTo>
                    <a:pt x="3680" y="7736"/>
                  </a:lnTo>
                  <a:lnTo>
                    <a:pt x="3774" y="7547"/>
                  </a:lnTo>
                  <a:lnTo>
                    <a:pt x="3869" y="7264"/>
                  </a:lnTo>
                  <a:lnTo>
                    <a:pt x="4246" y="7453"/>
                  </a:lnTo>
                  <a:lnTo>
                    <a:pt x="4623" y="7642"/>
                  </a:lnTo>
                  <a:lnTo>
                    <a:pt x="4718" y="7547"/>
                  </a:lnTo>
                  <a:lnTo>
                    <a:pt x="4906" y="7359"/>
                  </a:lnTo>
                  <a:lnTo>
                    <a:pt x="5190" y="7170"/>
                  </a:lnTo>
                  <a:lnTo>
                    <a:pt x="5095" y="7076"/>
                  </a:lnTo>
                  <a:lnTo>
                    <a:pt x="4906" y="6793"/>
                  </a:lnTo>
                  <a:lnTo>
                    <a:pt x="4906" y="6793"/>
                  </a:lnTo>
                  <a:lnTo>
                    <a:pt x="5095" y="6887"/>
                  </a:lnTo>
                  <a:lnTo>
                    <a:pt x="5378" y="6793"/>
                  </a:lnTo>
                  <a:lnTo>
                    <a:pt x="5756" y="6510"/>
                  </a:lnTo>
                  <a:lnTo>
                    <a:pt x="6322" y="6132"/>
                  </a:lnTo>
                  <a:lnTo>
                    <a:pt x="6699" y="5566"/>
                  </a:lnTo>
                  <a:lnTo>
                    <a:pt x="7171" y="5095"/>
                  </a:lnTo>
                  <a:lnTo>
                    <a:pt x="7076" y="4717"/>
                  </a:lnTo>
                  <a:lnTo>
                    <a:pt x="6982" y="4434"/>
                  </a:lnTo>
                  <a:lnTo>
                    <a:pt x="6605" y="3963"/>
                  </a:lnTo>
                  <a:lnTo>
                    <a:pt x="6133" y="3491"/>
                  </a:lnTo>
                  <a:lnTo>
                    <a:pt x="5567" y="3113"/>
                  </a:lnTo>
                  <a:lnTo>
                    <a:pt x="4340" y="2547"/>
                  </a:lnTo>
                  <a:lnTo>
                    <a:pt x="3208" y="1887"/>
                  </a:lnTo>
                  <a:lnTo>
                    <a:pt x="2925" y="1698"/>
                  </a:lnTo>
                  <a:lnTo>
                    <a:pt x="2925" y="1604"/>
                  </a:lnTo>
                  <a:lnTo>
                    <a:pt x="2925" y="1510"/>
                  </a:lnTo>
                  <a:lnTo>
                    <a:pt x="2737" y="1698"/>
                  </a:lnTo>
                  <a:lnTo>
                    <a:pt x="2642" y="1698"/>
                  </a:lnTo>
                  <a:lnTo>
                    <a:pt x="2642" y="1604"/>
                  </a:lnTo>
                  <a:lnTo>
                    <a:pt x="2642" y="1510"/>
                  </a:lnTo>
                  <a:lnTo>
                    <a:pt x="2642" y="1415"/>
                  </a:lnTo>
                  <a:lnTo>
                    <a:pt x="2454" y="1604"/>
                  </a:lnTo>
                  <a:lnTo>
                    <a:pt x="2454" y="1698"/>
                  </a:lnTo>
                  <a:lnTo>
                    <a:pt x="2265" y="1887"/>
                  </a:lnTo>
                  <a:lnTo>
                    <a:pt x="2265" y="1604"/>
                  </a:lnTo>
                  <a:lnTo>
                    <a:pt x="2171" y="1415"/>
                  </a:lnTo>
                  <a:lnTo>
                    <a:pt x="1605" y="944"/>
                  </a:lnTo>
                  <a:lnTo>
                    <a:pt x="1227" y="755"/>
                  </a:lnTo>
                  <a:lnTo>
                    <a:pt x="1039" y="472"/>
                  </a:lnTo>
                  <a:lnTo>
                    <a:pt x="850" y="283"/>
                  </a:lnTo>
                  <a:lnTo>
                    <a:pt x="944" y="0"/>
                  </a:lnTo>
                  <a:close/>
                  <a:moveTo>
                    <a:pt x="2252" y="7965"/>
                  </a:moveTo>
                  <a:lnTo>
                    <a:pt x="850" y="8491"/>
                  </a:lnTo>
                  <a:lnTo>
                    <a:pt x="756" y="8491"/>
                  </a:lnTo>
                  <a:lnTo>
                    <a:pt x="756" y="8774"/>
                  </a:lnTo>
                  <a:lnTo>
                    <a:pt x="944" y="8868"/>
                  </a:lnTo>
                  <a:lnTo>
                    <a:pt x="1133" y="8868"/>
                  </a:lnTo>
                  <a:lnTo>
                    <a:pt x="1605" y="8774"/>
                  </a:lnTo>
                  <a:lnTo>
                    <a:pt x="1793" y="8679"/>
                  </a:lnTo>
                  <a:lnTo>
                    <a:pt x="2076" y="8491"/>
                  </a:lnTo>
                  <a:lnTo>
                    <a:pt x="2171" y="8208"/>
                  </a:lnTo>
                  <a:lnTo>
                    <a:pt x="2252" y="7965"/>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6" name="Google Shape;116;p17"/>
          <p:cNvSpPr txBox="1">
            <a:spLocks noGrp="1"/>
          </p:cNvSpPr>
          <p:nvPr>
            <p:ph type="sldNum" idx="12"/>
          </p:nvPr>
        </p:nvSpPr>
        <p:spPr>
          <a:xfrm>
            <a:off x="4297650" y="4832975"/>
            <a:ext cx="548700" cy="310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22</a:t>
            </a:fld>
            <a:endParaRPr/>
          </a:p>
        </p:txBody>
      </p:sp>
      <p:pic>
        <p:nvPicPr>
          <p:cNvPr id="15" name="Hình ảnh 14">
            <a:extLst>
              <a:ext uri="{FF2B5EF4-FFF2-40B4-BE49-F238E27FC236}">
                <a16:creationId xmlns:a16="http://schemas.microsoft.com/office/drawing/2014/main" id="{3099CD79-998B-4BA1-BF95-E1D659CEA31A}"/>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2930" b="99805" l="10000" r="90000">
                        <a14:foregroundMark x1="44333" y1="26563" x2="50333" y2="57813"/>
                        <a14:foregroundMark x1="50333" y1="57813" x2="46111" y2="63281"/>
                        <a14:foregroundMark x1="56778" y1="56641" x2="38000" y2="46875"/>
                        <a14:foregroundMark x1="38000" y1="46875" x2="49444" y2="46875"/>
                        <a14:foregroundMark x1="56333" y1="37891" x2="50444" y2="70703"/>
                        <a14:foregroundMark x1="50444" y1="70703" x2="54556" y2="94141"/>
                        <a14:foregroundMark x1="41333" y1="73438" x2="70222" y2="50977"/>
                        <a14:foregroundMark x1="70222" y1="50977" x2="61444" y2="43164"/>
                        <a14:foregroundMark x1="59556" y1="28906" x2="52222" y2="19531"/>
                        <a14:foregroundMark x1="55222" y1="15039" x2="51000" y2="2930"/>
                        <a14:foregroundMark x1="55667" y1="23633" x2="57667" y2="61523"/>
                        <a14:foregroundMark x1="57667" y1="61523" x2="55889" y2="62891"/>
                        <a14:foregroundMark x1="47111" y1="76172" x2="34333" y2="50391"/>
                        <a14:foregroundMark x1="34333" y1="50391" x2="35000" y2="41602"/>
                        <a14:foregroundMark x1="68000" y1="52148" x2="54222" y2="72656"/>
                        <a14:foregroundMark x1="54222" y1="72656" x2="46333" y2="72266"/>
                        <a14:foregroundMark x1="49111" y1="99805" x2="49111" y2="99805"/>
                        <a14:backgroundMark x1="50556" y1="0" x2="50556" y2="0"/>
                        <a14:backgroundMark x1="51000" y1="0" x2="51000" y2="0"/>
                      </a14:backgroundRemoval>
                    </a14:imgEffect>
                  </a14:imgLayer>
                </a14:imgProps>
              </a:ext>
            </a:extLst>
          </a:blip>
          <a:stretch>
            <a:fillRect/>
          </a:stretch>
        </p:blipFill>
        <p:spPr>
          <a:xfrm>
            <a:off x="3100897" y="1049079"/>
            <a:ext cx="2857047" cy="1625342"/>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51" name="Google Shape;251;p28"/>
          <p:cNvSpPr/>
          <p:nvPr/>
        </p:nvSpPr>
        <p:spPr>
          <a:xfrm>
            <a:off x="4141750" y="281249"/>
            <a:ext cx="788694" cy="805193"/>
          </a:xfrm>
          <a:custGeom>
            <a:avLst/>
            <a:gdLst/>
            <a:ahLst/>
            <a:cxnLst/>
            <a:rect l="l" t="t" r="r" b="b"/>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8"/>
          <p:cNvSpPr/>
          <p:nvPr/>
        </p:nvSpPr>
        <p:spPr>
          <a:xfrm>
            <a:off x="4351934" y="510216"/>
            <a:ext cx="375993" cy="347276"/>
          </a:xfrm>
          <a:custGeom>
            <a:avLst/>
            <a:gdLst/>
            <a:ahLst/>
            <a:cxnLst/>
            <a:rect l="l" t="t" r="r" b="b"/>
            <a:pathLst>
              <a:path w="17204" h="15890" extrusionOk="0">
                <a:moveTo>
                  <a:pt x="1241" y="6108"/>
                </a:moveTo>
                <a:lnTo>
                  <a:pt x="1022" y="6376"/>
                </a:lnTo>
                <a:lnTo>
                  <a:pt x="852" y="6644"/>
                </a:lnTo>
                <a:lnTo>
                  <a:pt x="755" y="6765"/>
                </a:lnTo>
                <a:lnTo>
                  <a:pt x="730" y="6425"/>
                </a:lnTo>
                <a:lnTo>
                  <a:pt x="682" y="6108"/>
                </a:lnTo>
                <a:close/>
                <a:moveTo>
                  <a:pt x="3188" y="6181"/>
                </a:moveTo>
                <a:lnTo>
                  <a:pt x="3918" y="6206"/>
                </a:lnTo>
                <a:lnTo>
                  <a:pt x="3772" y="6327"/>
                </a:lnTo>
                <a:lnTo>
                  <a:pt x="3626" y="6498"/>
                </a:lnTo>
                <a:lnTo>
                  <a:pt x="3382" y="6814"/>
                </a:lnTo>
                <a:lnTo>
                  <a:pt x="3236" y="7009"/>
                </a:lnTo>
                <a:lnTo>
                  <a:pt x="3115" y="6936"/>
                </a:lnTo>
                <a:lnTo>
                  <a:pt x="2969" y="6911"/>
                </a:lnTo>
                <a:lnTo>
                  <a:pt x="2896" y="6887"/>
                </a:lnTo>
                <a:lnTo>
                  <a:pt x="2798" y="6863"/>
                </a:lnTo>
                <a:lnTo>
                  <a:pt x="2725" y="6863"/>
                </a:lnTo>
                <a:lnTo>
                  <a:pt x="2969" y="6546"/>
                </a:lnTo>
                <a:lnTo>
                  <a:pt x="3188" y="6230"/>
                </a:lnTo>
                <a:lnTo>
                  <a:pt x="3188" y="6181"/>
                </a:lnTo>
                <a:close/>
                <a:moveTo>
                  <a:pt x="4112" y="6206"/>
                </a:moveTo>
                <a:lnTo>
                  <a:pt x="4064" y="6376"/>
                </a:lnTo>
                <a:lnTo>
                  <a:pt x="4039" y="6546"/>
                </a:lnTo>
                <a:lnTo>
                  <a:pt x="4039" y="6863"/>
                </a:lnTo>
                <a:lnTo>
                  <a:pt x="3991" y="7398"/>
                </a:lnTo>
                <a:lnTo>
                  <a:pt x="3796" y="7617"/>
                </a:lnTo>
                <a:lnTo>
                  <a:pt x="3626" y="7860"/>
                </a:lnTo>
                <a:lnTo>
                  <a:pt x="3650" y="7714"/>
                </a:lnTo>
                <a:lnTo>
                  <a:pt x="3650" y="7568"/>
                </a:lnTo>
                <a:lnTo>
                  <a:pt x="3626" y="7447"/>
                </a:lnTo>
                <a:lnTo>
                  <a:pt x="3577" y="7325"/>
                </a:lnTo>
                <a:lnTo>
                  <a:pt x="3504" y="7203"/>
                </a:lnTo>
                <a:lnTo>
                  <a:pt x="3820" y="6717"/>
                </a:lnTo>
                <a:lnTo>
                  <a:pt x="3966" y="6473"/>
                </a:lnTo>
                <a:lnTo>
                  <a:pt x="4088" y="6206"/>
                </a:lnTo>
                <a:close/>
                <a:moveTo>
                  <a:pt x="2701" y="7301"/>
                </a:moveTo>
                <a:lnTo>
                  <a:pt x="2750" y="7325"/>
                </a:lnTo>
                <a:lnTo>
                  <a:pt x="2823" y="7325"/>
                </a:lnTo>
                <a:lnTo>
                  <a:pt x="2969" y="7374"/>
                </a:lnTo>
                <a:lnTo>
                  <a:pt x="3090" y="7447"/>
                </a:lnTo>
                <a:lnTo>
                  <a:pt x="3163" y="7568"/>
                </a:lnTo>
                <a:lnTo>
                  <a:pt x="3188" y="7690"/>
                </a:lnTo>
                <a:lnTo>
                  <a:pt x="3188" y="7836"/>
                </a:lnTo>
                <a:lnTo>
                  <a:pt x="3139" y="7982"/>
                </a:lnTo>
                <a:lnTo>
                  <a:pt x="3042" y="8104"/>
                </a:lnTo>
                <a:lnTo>
                  <a:pt x="2920" y="8201"/>
                </a:lnTo>
                <a:lnTo>
                  <a:pt x="2847" y="8225"/>
                </a:lnTo>
                <a:lnTo>
                  <a:pt x="2774" y="8250"/>
                </a:lnTo>
                <a:lnTo>
                  <a:pt x="2677" y="8225"/>
                </a:lnTo>
                <a:lnTo>
                  <a:pt x="2604" y="8201"/>
                </a:lnTo>
                <a:lnTo>
                  <a:pt x="2531" y="8152"/>
                </a:lnTo>
                <a:lnTo>
                  <a:pt x="2482" y="8079"/>
                </a:lnTo>
                <a:lnTo>
                  <a:pt x="2433" y="8031"/>
                </a:lnTo>
                <a:lnTo>
                  <a:pt x="2409" y="7958"/>
                </a:lnTo>
                <a:lnTo>
                  <a:pt x="2385" y="7836"/>
                </a:lnTo>
                <a:lnTo>
                  <a:pt x="2385" y="7714"/>
                </a:lnTo>
                <a:lnTo>
                  <a:pt x="2433" y="7593"/>
                </a:lnTo>
                <a:lnTo>
                  <a:pt x="2482" y="7495"/>
                </a:lnTo>
                <a:lnTo>
                  <a:pt x="2579" y="7374"/>
                </a:lnTo>
                <a:lnTo>
                  <a:pt x="2701" y="7301"/>
                </a:lnTo>
                <a:close/>
                <a:moveTo>
                  <a:pt x="1582" y="6133"/>
                </a:moveTo>
                <a:lnTo>
                  <a:pt x="1898" y="6157"/>
                </a:lnTo>
                <a:lnTo>
                  <a:pt x="2239" y="6157"/>
                </a:lnTo>
                <a:lnTo>
                  <a:pt x="3042" y="6181"/>
                </a:lnTo>
                <a:lnTo>
                  <a:pt x="2823" y="6303"/>
                </a:lnTo>
                <a:lnTo>
                  <a:pt x="2628" y="6473"/>
                </a:lnTo>
                <a:lnTo>
                  <a:pt x="2458" y="6692"/>
                </a:lnTo>
                <a:lnTo>
                  <a:pt x="2287" y="6911"/>
                </a:lnTo>
                <a:lnTo>
                  <a:pt x="1995" y="7398"/>
                </a:lnTo>
                <a:lnTo>
                  <a:pt x="1728" y="7836"/>
                </a:lnTo>
                <a:lnTo>
                  <a:pt x="1485" y="8225"/>
                </a:lnTo>
                <a:lnTo>
                  <a:pt x="1193" y="8639"/>
                </a:lnTo>
                <a:lnTo>
                  <a:pt x="925" y="9053"/>
                </a:lnTo>
                <a:lnTo>
                  <a:pt x="657" y="9466"/>
                </a:lnTo>
                <a:lnTo>
                  <a:pt x="633" y="8639"/>
                </a:lnTo>
                <a:lnTo>
                  <a:pt x="755" y="8566"/>
                </a:lnTo>
                <a:lnTo>
                  <a:pt x="852" y="8469"/>
                </a:lnTo>
                <a:lnTo>
                  <a:pt x="1047" y="8225"/>
                </a:lnTo>
                <a:lnTo>
                  <a:pt x="1193" y="7982"/>
                </a:lnTo>
                <a:lnTo>
                  <a:pt x="1314" y="7714"/>
                </a:lnTo>
                <a:lnTo>
                  <a:pt x="1436" y="7544"/>
                </a:lnTo>
                <a:lnTo>
                  <a:pt x="1582" y="7349"/>
                </a:lnTo>
                <a:lnTo>
                  <a:pt x="1874" y="6984"/>
                </a:lnTo>
                <a:lnTo>
                  <a:pt x="1995" y="6790"/>
                </a:lnTo>
                <a:lnTo>
                  <a:pt x="2141" y="6619"/>
                </a:lnTo>
                <a:lnTo>
                  <a:pt x="2239" y="6425"/>
                </a:lnTo>
                <a:lnTo>
                  <a:pt x="2312" y="6206"/>
                </a:lnTo>
                <a:lnTo>
                  <a:pt x="2312" y="6181"/>
                </a:lnTo>
                <a:lnTo>
                  <a:pt x="2287" y="6181"/>
                </a:lnTo>
                <a:lnTo>
                  <a:pt x="2117" y="6279"/>
                </a:lnTo>
                <a:lnTo>
                  <a:pt x="1971" y="6400"/>
                </a:lnTo>
                <a:lnTo>
                  <a:pt x="1825" y="6546"/>
                </a:lnTo>
                <a:lnTo>
                  <a:pt x="1703" y="6692"/>
                </a:lnTo>
                <a:lnTo>
                  <a:pt x="1460" y="7009"/>
                </a:lnTo>
                <a:lnTo>
                  <a:pt x="1217" y="7325"/>
                </a:lnTo>
                <a:lnTo>
                  <a:pt x="925" y="7714"/>
                </a:lnTo>
                <a:lnTo>
                  <a:pt x="657" y="8152"/>
                </a:lnTo>
                <a:lnTo>
                  <a:pt x="657" y="8128"/>
                </a:lnTo>
                <a:lnTo>
                  <a:pt x="730" y="7398"/>
                </a:lnTo>
                <a:lnTo>
                  <a:pt x="828" y="7276"/>
                </a:lnTo>
                <a:lnTo>
                  <a:pt x="901" y="7130"/>
                </a:lnTo>
                <a:lnTo>
                  <a:pt x="1047" y="6887"/>
                </a:lnTo>
                <a:lnTo>
                  <a:pt x="1339" y="6522"/>
                </a:lnTo>
                <a:lnTo>
                  <a:pt x="1460" y="6327"/>
                </a:lnTo>
                <a:lnTo>
                  <a:pt x="1582" y="6133"/>
                </a:lnTo>
                <a:close/>
                <a:moveTo>
                  <a:pt x="1971" y="7982"/>
                </a:moveTo>
                <a:lnTo>
                  <a:pt x="1995" y="8104"/>
                </a:lnTo>
                <a:lnTo>
                  <a:pt x="2044" y="8225"/>
                </a:lnTo>
                <a:lnTo>
                  <a:pt x="2117" y="8323"/>
                </a:lnTo>
                <a:lnTo>
                  <a:pt x="2190" y="8396"/>
                </a:lnTo>
                <a:lnTo>
                  <a:pt x="1533" y="9369"/>
                </a:lnTo>
                <a:lnTo>
                  <a:pt x="682" y="10658"/>
                </a:lnTo>
                <a:lnTo>
                  <a:pt x="682" y="10512"/>
                </a:lnTo>
                <a:lnTo>
                  <a:pt x="657" y="10123"/>
                </a:lnTo>
                <a:lnTo>
                  <a:pt x="1241" y="9150"/>
                </a:lnTo>
                <a:lnTo>
                  <a:pt x="1849" y="8201"/>
                </a:lnTo>
                <a:lnTo>
                  <a:pt x="1971" y="7982"/>
                </a:lnTo>
                <a:close/>
                <a:moveTo>
                  <a:pt x="3188" y="8566"/>
                </a:moveTo>
                <a:lnTo>
                  <a:pt x="2312" y="9928"/>
                </a:lnTo>
                <a:lnTo>
                  <a:pt x="1436" y="11242"/>
                </a:lnTo>
                <a:lnTo>
                  <a:pt x="1047" y="11753"/>
                </a:lnTo>
                <a:lnTo>
                  <a:pt x="828" y="11997"/>
                </a:lnTo>
                <a:lnTo>
                  <a:pt x="657" y="12264"/>
                </a:lnTo>
                <a:lnTo>
                  <a:pt x="657" y="11242"/>
                </a:lnTo>
                <a:lnTo>
                  <a:pt x="974" y="10780"/>
                </a:lnTo>
                <a:lnTo>
                  <a:pt x="1922" y="9369"/>
                </a:lnTo>
                <a:lnTo>
                  <a:pt x="2458" y="8590"/>
                </a:lnTo>
                <a:lnTo>
                  <a:pt x="2579" y="8639"/>
                </a:lnTo>
                <a:lnTo>
                  <a:pt x="2725" y="8663"/>
                </a:lnTo>
                <a:lnTo>
                  <a:pt x="2871" y="8663"/>
                </a:lnTo>
                <a:lnTo>
                  <a:pt x="2993" y="8639"/>
                </a:lnTo>
                <a:lnTo>
                  <a:pt x="3090" y="8615"/>
                </a:lnTo>
                <a:lnTo>
                  <a:pt x="3188" y="8566"/>
                </a:lnTo>
                <a:close/>
                <a:moveTo>
                  <a:pt x="3991" y="7787"/>
                </a:moveTo>
                <a:lnTo>
                  <a:pt x="3991" y="8834"/>
                </a:lnTo>
                <a:lnTo>
                  <a:pt x="3820" y="8980"/>
                </a:lnTo>
                <a:lnTo>
                  <a:pt x="3650" y="9174"/>
                </a:lnTo>
                <a:lnTo>
                  <a:pt x="3358" y="9588"/>
                </a:lnTo>
                <a:lnTo>
                  <a:pt x="2823" y="10342"/>
                </a:lnTo>
                <a:lnTo>
                  <a:pt x="2555" y="10707"/>
                </a:lnTo>
                <a:lnTo>
                  <a:pt x="2287" y="11096"/>
                </a:lnTo>
                <a:lnTo>
                  <a:pt x="1436" y="12143"/>
                </a:lnTo>
                <a:lnTo>
                  <a:pt x="1022" y="12654"/>
                </a:lnTo>
                <a:lnTo>
                  <a:pt x="633" y="13189"/>
                </a:lnTo>
                <a:lnTo>
                  <a:pt x="633" y="12946"/>
                </a:lnTo>
                <a:lnTo>
                  <a:pt x="633" y="12775"/>
                </a:lnTo>
                <a:lnTo>
                  <a:pt x="755" y="12654"/>
                </a:lnTo>
                <a:lnTo>
                  <a:pt x="876" y="12532"/>
                </a:lnTo>
                <a:lnTo>
                  <a:pt x="1120" y="12264"/>
                </a:lnTo>
                <a:lnTo>
                  <a:pt x="1509" y="11680"/>
                </a:lnTo>
                <a:lnTo>
                  <a:pt x="2020" y="10975"/>
                </a:lnTo>
                <a:lnTo>
                  <a:pt x="2506" y="10245"/>
                </a:lnTo>
                <a:lnTo>
                  <a:pt x="2993" y="9490"/>
                </a:lnTo>
                <a:lnTo>
                  <a:pt x="3455" y="8736"/>
                </a:lnTo>
                <a:lnTo>
                  <a:pt x="3723" y="8274"/>
                </a:lnTo>
                <a:lnTo>
                  <a:pt x="3869" y="8031"/>
                </a:lnTo>
                <a:lnTo>
                  <a:pt x="3991" y="7787"/>
                </a:lnTo>
                <a:close/>
                <a:moveTo>
                  <a:pt x="4039" y="14065"/>
                </a:moveTo>
                <a:lnTo>
                  <a:pt x="4039" y="14430"/>
                </a:lnTo>
                <a:lnTo>
                  <a:pt x="3820" y="14430"/>
                </a:lnTo>
                <a:lnTo>
                  <a:pt x="4015" y="14089"/>
                </a:lnTo>
                <a:lnTo>
                  <a:pt x="4039" y="14065"/>
                </a:lnTo>
                <a:close/>
                <a:moveTo>
                  <a:pt x="4039" y="12921"/>
                </a:moveTo>
                <a:lnTo>
                  <a:pt x="4039" y="13140"/>
                </a:lnTo>
                <a:lnTo>
                  <a:pt x="4039" y="13554"/>
                </a:lnTo>
                <a:lnTo>
                  <a:pt x="3918" y="13724"/>
                </a:lnTo>
                <a:lnTo>
                  <a:pt x="3820" y="13870"/>
                </a:lnTo>
                <a:lnTo>
                  <a:pt x="3577" y="14235"/>
                </a:lnTo>
                <a:lnTo>
                  <a:pt x="3431" y="14454"/>
                </a:lnTo>
                <a:lnTo>
                  <a:pt x="2993" y="14454"/>
                </a:lnTo>
                <a:lnTo>
                  <a:pt x="3431" y="13797"/>
                </a:lnTo>
                <a:lnTo>
                  <a:pt x="3747" y="13359"/>
                </a:lnTo>
                <a:lnTo>
                  <a:pt x="4039" y="12921"/>
                </a:lnTo>
                <a:close/>
                <a:moveTo>
                  <a:pt x="4039" y="11826"/>
                </a:moveTo>
                <a:lnTo>
                  <a:pt x="4039" y="12483"/>
                </a:lnTo>
                <a:lnTo>
                  <a:pt x="3845" y="12678"/>
                </a:lnTo>
                <a:lnTo>
                  <a:pt x="3650" y="12873"/>
                </a:lnTo>
                <a:lnTo>
                  <a:pt x="3334" y="13311"/>
                </a:lnTo>
                <a:lnTo>
                  <a:pt x="2896" y="13895"/>
                </a:lnTo>
                <a:lnTo>
                  <a:pt x="2677" y="14187"/>
                </a:lnTo>
                <a:lnTo>
                  <a:pt x="2482" y="14503"/>
                </a:lnTo>
                <a:lnTo>
                  <a:pt x="2312" y="14503"/>
                </a:lnTo>
                <a:lnTo>
                  <a:pt x="2433" y="14333"/>
                </a:lnTo>
                <a:lnTo>
                  <a:pt x="2555" y="14162"/>
                </a:lnTo>
                <a:lnTo>
                  <a:pt x="2871" y="13651"/>
                </a:lnTo>
                <a:lnTo>
                  <a:pt x="3188" y="13116"/>
                </a:lnTo>
                <a:lnTo>
                  <a:pt x="3504" y="12581"/>
                </a:lnTo>
                <a:lnTo>
                  <a:pt x="3845" y="12070"/>
                </a:lnTo>
                <a:lnTo>
                  <a:pt x="4039" y="11826"/>
                </a:lnTo>
                <a:close/>
                <a:moveTo>
                  <a:pt x="4015" y="10391"/>
                </a:moveTo>
                <a:lnTo>
                  <a:pt x="4015" y="11218"/>
                </a:lnTo>
                <a:lnTo>
                  <a:pt x="4039" y="11364"/>
                </a:lnTo>
                <a:lnTo>
                  <a:pt x="3869" y="11486"/>
                </a:lnTo>
                <a:lnTo>
                  <a:pt x="3723" y="11656"/>
                </a:lnTo>
                <a:lnTo>
                  <a:pt x="3577" y="11826"/>
                </a:lnTo>
                <a:lnTo>
                  <a:pt x="3455" y="12021"/>
                </a:lnTo>
                <a:lnTo>
                  <a:pt x="3236" y="12386"/>
                </a:lnTo>
                <a:lnTo>
                  <a:pt x="3042" y="12702"/>
                </a:lnTo>
                <a:lnTo>
                  <a:pt x="2725" y="13238"/>
                </a:lnTo>
                <a:lnTo>
                  <a:pt x="2409" y="13773"/>
                </a:lnTo>
                <a:lnTo>
                  <a:pt x="2263" y="13968"/>
                </a:lnTo>
                <a:lnTo>
                  <a:pt x="2117" y="14138"/>
                </a:lnTo>
                <a:lnTo>
                  <a:pt x="1971" y="14333"/>
                </a:lnTo>
                <a:lnTo>
                  <a:pt x="1849" y="14527"/>
                </a:lnTo>
                <a:lnTo>
                  <a:pt x="1047" y="14600"/>
                </a:lnTo>
                <a:lnTo>
                  <a:pt x="1460" y="14089"/>
                </a:lnTo>
                <a:lnTo>
                  <a:pt x="1825" y="13554"/>
                </a:lnTo>
                <a:lnTo>
                  <a:pt x="2214" y="13019"/>
                </a:lnTo>
                <a:lnTo>
                  <a:pt x="2604" y="12508"/>
                </a:lnTo>
                <a:lnTo>
                  <a:pt x="2823" y="12240"/>
                </a:lnTo>
                <a:lnTo>
                  <a:pt x="3017" y="11972"/>
                </a:lnTo>
                <a:lnTo>
                  <a:pt x="3382" y="11388"/>
                </a:lnTo>
                <a:lnTo>
                  <a:pt x="3723" y="10902"/>
                </a:lnTo>
                <a:lnTo>
                  <a:pt x="3869" y="10634"/>
                </a:lnTo>
                <a:lnTo>
                  <a:pt x="4015" y="10391"/>
                </a:lnTo>
                <a:close/>
                <a:moveTo>
                  <a:pt x="4015" y="9271"/>
                </a:moveTo>
                <a:lnTo>
                  <a:pt x="4015" y="10147"/>
                </a:lnTo>
                <a:lnTo>
                  <a:pt x="3893" y="10220"/>
                </a:lnTo>
                <a:lnTo>
                  <a:pt x="3796" y="10318"/>
                </a:lnTo>
                <a:lnTo>
                  <a:pt x="3626" y="10512"/>
                </a:lnTo>
                <a:lnTo>
                  <a:pt x="3455" y="10731"/>
                </a:lnTo>
                <a:lnTo>
                  <a:pt x="3285" y="10975"/>
                </a:lnTo>
                <a:lnTo>
                  <a:pt x="2847" y="11632"/>
                </a:lnTo>
                <a:lnTo>
                  <a:pt x="2628" y="11972"/>
                </a:lnTo>
                <a:lnTo>
                  <a:pt x="2385" y="12289"/>
                </a:lnTo>
                <a:lnTo>
                  <a:pt x="1947" y="12873"/>
                </a:lnTo>
                <a:lnTo>
                  <a:pt x="1509" y="13481"/>
                </a:lnTo>
                <a:lnTo>
                  <a:pt x="1071" y="14065"/>
                </a:lnTo>
                <a:lnTo>
                  <a:pt x="828" y="14333"/>
                </a:lnTo>
                <a:lnTo>
                  <a:pt x="584" y="14625"/>
                </a:lnTo>
                <a:lnTo>
                  <a:pt x="609" y="14430"/>
                </a:lnTo>
                <a:lnTo>
                  <a:pt x="609" y="14235"/>
                </a:lnTo>
                <a:lnTo>
                  <a:pt x="609" y="13895"/>
                </a:lnTo>
                <a:lnTo>
                  <a:pt x="1120" y="13213"/>
                </a:lnTo>
                <a:lnTo>
                  <a:pt x="1631" y="12556"/>
                </a:lnTo>
                <a:lnTo>
                  <a:pt x="2677" y="11242"/>
                </a:lnTo>
                <a:lnTo>
                  <a:pt x="3090" y="10658"/>
                </a:lnTo>
                <a:lnTo>
                  <a:pt x="3480" y="10050"/>
                </a:lnTo>
                <a:lnTo>
                  <a:pt x="3747" y="9661"/>
                </a:lnTo>
                <a:lnTo>
                  <a:pt x="4015" y="9271"/>
                </a:lnTo>
                <a:close/>
                <a:moveTo>
                  <a:pt x="10341" y="488"/>
                </a:moveTo>
                <a:lnTo>
                  <a:pt x="10536" y="512"/>
                </a:lnTo>
                <a:lnTo>
                  <a:pt x="10755" y="536"/>
                </a:lnTo>
                <a:lnTo>
                  <a:pt x="10950" y="585"/>
                </a:lnTo>
                <a:lnTo>
                  <a:pt x="11071" y="609"/>
                </a:lnTo>
                <a:lnTo>
                  <a:pt x="11169" y="658"/>
                </a:lnTo>
                <a:lnTo>
                  <a:pt x="11266" y="731"/>
                </a:lnTo>
                <a:lnTo>
                  <a:pt x="11339" y="828"/>
                </a:lnTo>
                <a:lnTo>
                  <a:pt x="11485" y="999"/>
                </a:lnTo>
                <a:lnTo>
                  <a:pt x="11582" y="1217"/>
                </a:lnTo>
                <a:lnTo>
                  <a:pt x="11655" y="1436"/>
                </a:lnTo>
                <a:lnTo>
                  <a:pt x="11704" y="1680"/>
                </a:lnTo>
                <a:lnTo>
                  <a:pt x="11728" y="1923"/>
                </a:lnTo>
                <a:lnTo>
                  <a:pt x="11728" y="2385"/>
                </a:lnTo>
                <a:lnTo>
                  <a:pt x="11680" y="2848"/>
                </a:lnTo>
                <a:lnTo>
                  <a:pt x="11582" y="3310"/>
                </a:lnTo>
                <a:lnTo>
                  <a:pt x="11461" y="3772"/>
                </a:lnTo>
                <a:lnTo>
                  <a:pt x="11315" y="4210"/>
                </a:lnTo>
                <a:lnTo>
                  <a:pt x="10974" y="5111"/>
                </a:lnTo>
                <a:lnTo>
                  <a:pt x="10804" y="5549"/>
                </a:lnTo>
                <a:lnTo>
                  <a:pt x="10658" y="5987"/>
                </a:lnTo>
                <a:lnTo>
                  <a:pt x="10658" y="6084"/>
                </a:lnTo>
                <a:lnTo>
                  <a:pt x="10658" y="6181"/>
                </a:lnTo>
                <a:lnTo>
                  <a:pt x="10731" y="6254"/>
                </a:lnTo>
                <a:lnTo>
                  <a:pt x="10779" y="6303"/>
                </a:lnTo>
                <a:lnTo>
                  <a:pt x="10877" y="6327"/>
                </a:lnTo>
                <a:lnTo>
                  <a:pt x="10950" y="6327"/>
                </a:lnTo>
                <a:lnTo>
                  <a:pt x="11047" y="6303"/>
                </a:lnTo>
                <a:lnTo>
                  <a:pt x="11120" y="6279"/>
                </a:lnTo>
                <a:lnTo>
                  <a:pt x="11388" y="6303"/>
                </a:lnTo>
                <a:lnTo>
                  <a:pt x="11655" y="6327"/>
                </a:lnTo>
                <a:lnTo>
                  <a:pt x="12215" y="6352"/>
                </a:lnTo>
                <a:lnTo>
                  <a:pt x="12775" y="6327"/>
                </a:lnTo>
                <a:lnTo>
                  <a:pt x="13310" y="6327"/>
                </a:lnTo>
                <a:lnTo>
                  <a:pt x="13748" y="6352"/>
                </a:lnTo>
                <a:lnTo>
                  <a:pt x="14210" y="6425"/>
                </a:lnTo>
                <a:lnTo>
                  <a:pt x="14673" y="6498"/>
                </a:lnTo>
                <a:lnTo>
                  <a:pt x="15111" y="6595"/>
                </a:lnTo>
                <a:lnTo>
                  <a:pt x="15476" y="6668"/>
                </a:lnTo>
                <a:lnTo>
                  <a:pt x="15841" y="6790"/>
                </a:lnTo>
                <a:lnTo>
                  <a:pt x="16011" y="6887"/>
                </a:lnTo>
                <a:lnTo>
                  <a:pt x="16157" y="6960"/>
                </a:lnTo>
                <a:lnTo>
                  <a:pt x="16327" y="7082"/>
                </a:lnTo>
                <a:lnTo>
                  <a:pt x="16449" y="7203"/>
                </a:lnTo>
                <a:lnTo>
                  <a:pt x="16546" y="7301"/>
                </a:lnTo>
                <a:lnTo>
                  <a:pt x="16619" y="7398"/>
                </a:lnTo>
                <a:lnTo>
                  <a:pt x="16644" y="7520"/>
                </a:lnTo>
                <a:lnTo>
                  <a:pt x="16668" y="7641"/>
                </a:lnTo>
                <a:lnTo>
                  <a:pt x="16692" y="7763"/>
                </a:lnTo>
                <a:lnTo>
                  <a:pt x="16668" y="7885"/>
                </a:lnTo>
                <a:lnTo>
                  <a:pt x="16644" y="8031"/>
                </a:lnTo>
                <a:lnTo>
                  <a:pt x="16595" y="8152"/>
                </a:lnTo>
                <a:lnTo>
                  <a:pt x="16473" y="8371"/>
                </a:lnTo>
                <a:lnTo>
                  <a:pt x="16303" y="8566"/>
                </a:lnTo>
                <a:lnTo>
                  <a:pt x="16206" y="8663"/>
                </a:lnTo>
                <a:lnTo>
                  <a:pt x="16108" y="8736"/>
                </a:lnTo>
                <a:lnTo>
                  <a:pt x="15987" y="8785"/>
                </a:lnTo>
                <a:lnTo>
                  <a:pt x="15889" y="8834"/>
                </a:lnTo>
                <a:lnTo>
                  <a:pt x="15792" y="8882"/>
                </a:lnTo>
                <a:lnTo>
                  <a:pt x="15719" y="8955"/>
                </a:lnTo>
                <a:lnTo>
                  <a:pt x="15695" y="9053"/>
                </a:lnTo>
                <a:lnTo>
                  <a:pt x="15719" y="9150"/>
                </a:lnTo>
                <a:lnTo>
                  <a:pt x="15743" y="9247"/>
                </a:lnTo>
                <a:lnTo>
                  <a:pt x="15816" y="9296"/>
                </a:lnTo>
                <a:lnTo>
                  <a:pt x="15914" y="9344"/>
                </a:lnTo>
                <a:lnTo>
                  <a:pt x="16035" y="9344"/>
                </a:lnTo>
                <a:lnTo>
                  <a:pt x="16157" y="9296"/>
                </a:lnTo>
                <a:lnTo>
                  <a:pt x="16279" y="9393"/>
                </a:lnTo>
                <a:lnTo>
                  <a:pt x="16376" y="9490"/>
                </a:lnTo>
                <a:lnTo>
                  <a:pt x="16425" y="9636"/>
                </a:lnTo>
                <a:lnTo>
                  <a:pt x="16473" y="9782"/>
                </a:lnTo>
                <a:lnTo>
                  <a:pt x="16473" y="9953"/>
                </a:lnTo>
                <a:lnTo>
                  <a:pt x="16449" y="10123"/>
                </a:lnTo>
                <a:lnTo>
                  <a:pt x="16376" y="10415"/>
                </a:lnTo>
                <a:lnTo>
                  <a:pt x="16303" y="10610"/>
                </a:lnTo>
                <a:lnTo>
                  <a:pt x="16206" y="10756"/>
                </a:lnTo>
                <a:lnTo>
                  <a:pt x="16084" y="10902"/>
                </a:lnTo>
                <a:lnTo>
                  <a:pt x="15938" y="11023"/>
                </a:lnTo>
                <a:lnTo>
                  <a:pt x="15743" y="11145"/>
                </a:lnTo>
                <a:lnTo>
                  <a:pt x="15670" y="11194"/>
                </a:lnTo>
                <a:lnTo>
                  <a:pt x="15622" y="11315"/>
                </a:lnTo>
                <a:lnTo>
                  <a:pt x="15622" y="11388"/>
                </a:lnTo>
                <a:lnTo>
                  <a:pt x="15646" y="11437"/>
                </a:lnTo>
                <a:lnTo>
                  <a:pt x="15670" y="11486"/>
                </a:lnTo>
                <a:lnTo>
                  <a:pt x="15719" y="11510"/>
                </a:lnTo>
                <a:lnTo>
                  <a:pt x="15792" y="11559"/>
                </a:lnTo>
                <a:lnTo>
                  <a:pt x="15889" y="11583"/>
                </a:lnTo>
                <a:lnTo>
                  <a:pt x="15962" y="11753"/>
                </a:lnTo>
                <a:lnTo>
                  <a:pt x="15987" y="11924"/>
                </a:lnTo>
                <a:lnTo>
                  <a:pt x="16011" y="12070"/>
                </a:lnTo>
                <a:lnTo>
                  <a:pt x="15987" y="12410"/>
                </a:lnTo>
                <a:lnTo>
                  <a:pt x="15962" y="12678"/>
                </a:lnTo>
                <a:lnTo>
                  <a:pt x="15914" y="12824"/>
                </a:lnTo>
                <a:lnTo>
                  <a:pt x="15865" y="12994"/>
                </a:lnTo>
                <a:lnTo>
                  <a:pt x="15792" y="13140"/>
                </a:lnTo>
                <a:lnTo>
                  <a:pt x="15719" y="13262"/>
                </a:lnTo>
                <a:lnTo>
                  <a:pt x="15622" y="13335"/>
                </a:lnTo>
                <a:lnTo>
                  <a:pt x="15549" y="13359"/>
                </a:lnTo>
                <a:lnTo>
                  <a:pt x="15500" y="13359"/>
                </a:lnTo>
                <a:lnTo>
                  <a:pt x="15403" y="13384"/>
                </a:lnTo>
                <a:lnTo>
                  <a:pt x="15330" y="13432"/>
                </a:lnTo>
                <a:lnTo>
                  <a:pt x="15281" y="13505"/>
                </a:lnTo>
                <a:lnTo>
                  <a:pt x="15257" y="13578"/>
                </a:lnTo>
                <a:lnTo>
                  <a:pt x="15257" y="13676"/>
                </a:lnTo>
                <a:lnTo>
                  <a:pt x="15281" y="13749"/>
                </a:lnTo>
                <a:lnTo>
                  <a:pt x="15354" y="13797"/>
                </a:lnTo>
                <a:lnTo>
                  <a:pt x="15427" y="13846"/>
                </a:lnTo>
                <a:lnTo>
                  <a:pt x="15524" y="13846"/>
                </a:lnTo>
                <a:lnTo>
                  <a:pt x="15573" y="14089"/>
                </a:lnTo>
                <a:lnTo>
                  <a:pt x="15622" y="14357"/>
                </a:lnTo>
                <a:lnTo>
                  <a:pt x="15622" y="14479"/>
                </a:lnTo>
                <a:lnTo>
                  <a:pt x="15622" y="14600"/>
                </a:lnTo>
                <a:lnTo>
                  <a:pt x="15597" y="14722"/>
                </a:lnTo>
                <a:lnTo>
                  <a:pt x="15549" y="14868"/>
                </a:lnTo>
                <a:lnTo>
                  <a:pt x="15476" y="14965"/>
                </a:lnTo>
                <a:lnTo>
                  <a:pt x="15403" y="15063"/>
                </a:lnTo>
                <a:lnTo>
                  <a:pt x="15305" y="15136"/>
                </a:lnTo>
                <a:lnTo>
                  <a:pt x="15208" y="15184"/>
                </a:lnTo>
                <a:lnTo>
                  <a:pt x="15208" y="15184"/>
                </a:lnTo>
                <a:lnTo>
                  <a:pt x="15257" y="14917"/>
                </a:lnTo>
                <a:lnTo>
                  <a:pt x="15330" y="14625"/>
                </a:lnTo>
                <a:lnTo>
                  <a:pt x="15330" y="14600"/>
                </a:lnTo>
                <a:lnTo>
                  <a:pt x="15330" y="14552"/>
                </a:lnTo>
                <a:lnTo>
                  <a:pt x="15281" y="14527"/>
                </a:lnTo>
                <a:lnTo>
                  <a:pt x="15208" y="14503"/>
                </a:lnTo>
                <a:lnTo>
                  <a:pt x="15184" y="14527"/>
                </a:lnTo>
                <a:lnTo>
                  <a:pt x="15159" y="14552"/>
                </a:lnTo>
                <a:lnTo>
                  <a:pt x="15013" y="14917"/>
                </a:lnTo>
                <a:lnTo>
                  <a:pt x="14965" y="15087"/>
                </a:lnTo>
                <a:lnTo>
                  <a:pt x="14965" y="15282"/>
                </a:lnTo>
                <a:lnTo>
                  <a:pt x="14648" y="15355"/>
                </a:lnTo>
                <a:lnTo>
                  <a:pt x="14721" y="15038"/>
                </a:lnTo>
                <a:lnTo>
                  <a:pt x="14819" y="14673"/>
                </a:lnTo>
                <a:lnTo>
                  <a:pt x="14867" y="14308"/>
                </a:lnTo>
                <a:lnTo>
                  <a:pt x="14867" y="14284"/>
                </a:lnTo>
                <a:lnTo>
                  <a:pt x="14843" y="14235"/>
                </a:lnTo>
                <a:lnTo>
                  <a:pt x="14794" y="14211"/>
                </a:lnTo>
                <a:lnTo>
                  <a:pt x="14721" y="14235"/>
                </a:lnTo>
                <a:lnTo>
                  <a:pt x="14673" y="14260"/>
                </a:lnTo>
                <a:lnTo>
                  <a:pt x="14673" y="14284"/>
                </a:lnTo>
                <a:lnTo>
                  <a:pt x="14551" y="14625"/>
                </a:lnTo>
                <a:lnTo>
                  <a:pt x="14454" y="14965"/>
                </a:lnTo>
                <a:lnTo>
                  <a:pt x="14356" y="15184"/>
                </a:lnTo>
                <a:lnTo>
                  <a:pt x="14332" y="15306"/>
                </a:lnTo>
                <a:lnTo>
                  <a:pt x="14332" y="15403"/>
                </a:lnTo>
                <a:lnTo>
                  <a:pt x="14064" y="15428"/>
                </a:lnTo>
                <a:lnTo>
                  <a:pt x="14064" y="15428"/>
                </a:lnTo>
                <a:lnTo>
                  <a:pt x="14089" y="15379"/>
                </a:lnTo>
                <a:lnTo>
                  <a:pt x="14089" y="15330"/>
                </a:lnTo>
                <a:lnTo>
                  <a:pt x="14113" y="15063"/>
                </a:lnTo>
                <a:lnTo>
                  <a:pt x="14162" y="14771"/>
                </a:lnTo>
                <a:lnTo>
                  <a:pt x="14235" y="14503"/>
                </a:lnTo>
                <a:lnTo>
                  <a:pt x="14356" y="14260"/>
                </a:lnTo>
                <a:lnTo>
                  <a:pt x="14356" y="14211"/>
                </a:lnTo>
                <a:lnTo>
                  <a:pt x="14332" y="14162"/>
                </a:lnTo>
                <a:lnTo>
                  <a:pt x="14283" y="14138"/>
                </a:lnTo>
                <a:lnTo>
                  <a:pt x="14235" y="14162"/>
                </a:lnTo>
                <a:lnTo>
                  <a:pt x="14064" y="14430"/>
                </a:lnTo>
                <a:lnTo>
                  <a:pt x="13918" y="14722"/>
                </a:lnTo>
                <a:lnTo>
                  <a:pt x="13845" y="14868"/>
                </a:lnTo>
                <a:lnTo>
                  <a:pt x="13821" y="15014"/>
                </a:lnTo>
                <a:lnTo>
                  <a:pt x="13797" y="15160"/>
                </a:lnTo>
                <a:lnTo>
                  <a:pt x="13797" y="15330"/>
                </a:lnTo>
                <a:lnTo>
                  <a:pt x="13821" y="15379"/>
                </a:lnTo>
                <a:lnTo>
                  <a:pt x="13845" y="15428"/>
                </a:lnTo>
                <a:lnTo>
                  <a:pt x="13383" y="15428"/>
                </a:lnTo>
                <a:lnTo>
                  <a:pt x="13432" y="15209"/>
                </a:lnTo>
                <a:lnTo>
                  <a:pt x="13456" y="14990"/>
                </a:lnTo>
                <a:lnTo>
                  <a:pt x="13505" y="14771"/>
                </a:lnTo>
                <a:lnTo>
                  <a:pt x="13578" y="14552"/>
                </a:lnTo>
                <a:lnTo>
                  <a:pt x="13748" y="14114"/>
                </a:lnTo>
                <a:lnTo>
                  <a:pt x="13748" y="14089"/>
                </a:lnTo>
                <a:lnTo>
                  <a:pt x="13748" y="14065"/>
                </a:lnTo>
                <a:lnTo>
                  <a:pt x="13699" y="14016"/>
                </a:lnTo>
                <a:lnTo>
                  <a:pt x="13651" y="14016"/>
                </a:lnTo>
                <a:lnTo>
                  <a:pt x="13602" y="14065"/>
                </a:lnTo>
                <a:lnTo>
                  <a:pt x="13456" y="14260"/>
                </a:lnTo>
                <a:lnTo>
                  <a:pt x="13334" y="14454"/>
                </a:lnTo>
                <a:lnTo>
                  <a:pt x="13237" y="14673"/>
                </a:lnTo>
                <a:lnTo>
                  <a:pt x="13140" y="14917"/>
                </a:lnTo>
                <a:lnTo>
                  <a:pt x="13067" y="15136"/>
                </a:lnTo>
                <a:lnTo>
                  <a:pt x="13042" y="15282"/>
                </a:lnTo>
                <a:lnTo>
                  <a:pt x="13042" y="15403"/>
                </a:lnTo>
                <a:lnTo>
                  <a:pt x="12556" y="15330"/>
                </a:lnTo>
                <a:lnTo>
                  <a:pt x="12604" y="15038"/>
                </a:lnTo>
                <a:lnTo>
                  <a:pt x="12677" y="14746"/>
                </a:lnTo>
                <a:lnTo>
                  <a:pt x="12775" y="14479"/>
                </a:lnTo>
                <a:lnTo>
                  <a:pt x="12921" y="14211"/>
                </a:lnTo>
                <a:lnTo>
                  <a:pt x="12921" y="14162"/>
                </a:lnTo>
                <a:lnTo>
                  <a:pt x="12896" y="14114"/>
                </a:lnTo>
                <a:lnTo>
                  <a:pt x="12799" y="14114"/>
                </a:lnTo>
                <a:lnTo>
                  <a:pt x="12702" y="14235"/>
                </a:lnTo>
                <a:lnTo>
                  <a:pt x="12604" y="14357"/>
                </a:lnTo>
                <a:lnTo>
                  <a:pt x="12507" y="14479"/>
                </a:lnTo>
                <a:lnTo>
                  <a:pt x="12410" y="14649"/>
                </a:lnTo>
                <a:lnTo>
                  <a:pt x="12337" y="14795"/>
                </a:lnTo>
                <a:lnTo>
                  <a:pt x="12288" y="14965"/>
                </a:lnTo>
                <a:lnTo>
                  <a:pt x="12239" y="15136"/>
                </a:lnTo>
                <a:lnTo>
                  <a:pt x="12239" y="15282"/>
                </a:lnTo>
                <a:lnTo>
                  <a:pt x="11801" y="15233"/>
                </a:lnTo>
                <a:lnTo>
                  <a:pt x="11753" y="15209"/>
                </a:lnTo>
                <a:lnTo>
                  <a:pt x="11874" y="14941"/>
                </a:lnTo>
                <a:lnTo>
                  <a:pt x="11947" y="14673"/>
                </a:lnTo>
                <a:lnTo>
                  <a:pt x="12118" y="14114"/>
                </a:lnTo>
                <a:lnTo>
                  <a:pt x="12118" y="14089"/>
                </a:lnTo>
                <a:lnTo>
                  <a:pt x="12118" y="14065"/>
                </a:lnTo>
                <a:lnTo>
                  <a:pt x="12093" y="14065"/>
                </a:lnTo>
                <a:lnTo>
                  <a:pt x="12069" y="14089"/>
                </a:lnTo>
                <a:lnTo>
                  <a:pt x="11874" y="14357"/>
                </a:lnTo>
                <a:lnTo>
                  <a:pt x="11680" y="14600"/>
                </a:lnTo>
                <a:lnTo>
                  <a:pt x="11509" y="14868"/>
                </a:lnTo>
                <a:lnTo>
                  <a:pt x="11363" y="15136"/>
                </a:lnTo>
                <a:lnTo>
                  <a:pt x="11363" y="15160"/>
                </a:lnTo>
                <a:lnTo>
                  <a:pt x="10974" y="15087"/>
                </a:lnTo>
                <a:lnTo>
                  <a:pt x="11096" y="14990"/>
                </a:lnTo>
                <a:lnTo>
                  <a:pt x="11169" y="14868"/>
                </a:lnTo>
                <a:lnTo>
                  <a:pt x="11290" y="14600"/>
                </a:lnTo>
                <a:lnTo>
                  <a:pt x="11655" y="13870"/>
                </a:lnTo>
                <a:lnTo>
                  <a:pt x="11680" y="13846"/>
                </a:lnTo>
                <a:lnTo>
                  <a:pt x="11680" y="13822"/>
                </a:lnTo>
                <a:lnTo>
                  <a:pt x="11631" y="13773"/>
                </a:lnTo>
                <a:lnTo>
                  <a:pt x="11558" y="13773"/>
                </a:lnTo>
                <a:lnTo>
                  <a:pt x="11534" y="13797"/>
                </a:lnTo>
                <a:lnTo>
                  <a:pt x="11144" y="14406"/>
                </a:lnTo>
                <a:lnTo>
                  <a:pt x="10974" y="14722"/>
                </a:lnTo>
                <a:lnTo>
                  <a:pt x="10901" y="14868"/>
                </a:lnTo>
                <a:lnTo>
                  <a:pt x="10877" y="14941"/>
                </a:lnTo>
                <a:lnTo>
                  <a:pt x="10877" y="15038"/>
                </a:lnTo>
                <a:lnTo>
                  <a:pt x="10901" y="15063"/>
                </a:lnTo>
                <a:lnTo>
                  <a:pt x="10341" y="14941"/>
                </a:lnTo>
                <a:lnTo>
                  <a:pt x="10487" y="14625"/>
                </a:lnTo>
                <a:lnTo>
                  <a:pt x="10633" y="14333"/>
                </a:lnTo>
                <a:lnTo>
                  <a:pt x="10804" y="14041"/>
                </a:lnTo>
                <a:lnTo>
                  <a:pt x="10998" y="13773"/>
                </a:lnTo>
                <a:lnTo>
                  <a:pt x="11023" y="13724"/>
                </a:lnTo>
                <a:lnTo>
                  <a:pt x="10998" y="13700"/>
                </a:lnTo>
                <a:lnTo>
                  <a:pt x="10950" y="13676"/>
                </a:lnTo>
                <a:lnTo>
                  <a:pt x="10901" y="13700"/>
                </a:lnTo>
                <a:lnTo>
                  <a:pt x="10658" y="13943"/>
                </a:lnTo>
                <a:lnTo>
                  <a:pt x="10414" y="14211"/>
                </a:lnTo>
                <a:lnTo>
                  <a:pt x="10317" y="14357"/>
                </a:lnTo>
                <a:lnTo>
                  <a:pt x="10220" y="14503"/>
                </a:lnTo>
                <a:lnTo>
                  <a:pt x="10147" y="14673"/>
                </a:lnTo>
                <a:lnTo>
                  <a:pt x="10098" y="14844"/>
                </a:lnTo>
                <a:lnTo>
                  <a:pt x="10098" y="14892"/>
                </a:lnTo>
                <a:lnTo>
                  <a:pt x="9709" y="14771"/>
                </a:lnTo>
                <a:lnTo>
                  <a:pt x="9757" y="14576"/>
                </a:lnTo>
                <a:lnTo>
                  <a:pt x="9830" y="14381"/>
                </a:lnTo>
                <a:lnTo>
                  <a:pt x="10001" y="13968"/>
                </a:lnTo>
                <a:lnTo>
                  <a:pt x="10147" y="13530"/>
                </a:lnTo>
                <a:lnTo>
                  <a:pt x="10147" y="13505"/>
                </a:lnTo>
                <a:lnTo>
                  <a:pt x="10122" y="13530"/>
                </a:lnTo>
                <a:lnTo>
                  <a:pt x="9879" y="13919"/>
                </a:lnTo>
                <a:lnTo>
                  <a:pt x="9636" y="14308"/>
                </a:lnTo>
                <a:lnTo>
                  <a:pt x="9539" y="14503"/>
                </a:lnTo>
                <a:lnTo>
                  <a:pt x="9466" y="14698"/>
                </a:lnTo>
                <a:lnTo>
                  <a:pt x="8906" y="14527"/>
                </a:lnTo>
                <a:lnTo>
                  <a:pt x="8979" y="14430"/>
                </a:lnTo>
                <a:lnTo>
                  <a:pt x="9028" y="14308"/>
                </a:lnTo>
                <a:lnTo>
                  <a:pt x="9149" y="14089"/>
                </a:lnTo>
                <a:lnTo>
                  <a:pt x="9344" y="13724"/>
                </a:lnTo>
                <a:lnTo>
                  <a:pt x="9417" y="13554"/>
                </a:lnTo>
                <a:lnTo>
                  <a:pt x="9490" y="13359"/>
                </a:lnTo>
                <a:lnTo>
                  <a:pt x="9490" y="13311"/>
                </a:lnTo>
                <a:lnTo>
                  <a:pt x="9441" y="13286"/>
                </a:lnTo>
                <a:lnTo>
                  <a:pt x="9393" y="13262"/>
                </a:lnTo>
                <a:lnTo>
                  <a:pt x="9368" y="13311"/>
                </a:lnTo>
                <a:lnTo>
                  <a:pt x="9247" y="13481"/>
                </a:lnTo>
                <a:lnTo>
                  <a:pt x="9149" y="13627"/>
                </a:lnTo>
                <a:lnTo>
                  <a:pt x="8906" y="13943"/>
                </a:lnTo>
                <a:lnTo>
                  <a:pt x="8736" y="14162"/>
                </a:lnTo>
                <a:lnTo>
                  <a:pt x="8663" y="14284"/>
                </a:lnTo>
                <a:lnTo>
                  <a:pt x="8638" y="14430"/>
                </a:lnTo>
                <a:lnTo>
                  <a:pt x="8419" y="14333"/>
                </a:lnTo>
                <a:lnTo>
                  <a:pt x="8492" y="14065"/>
                </a:lnTo>
                <a:lnTo>
                  <a:pt x="8541" y="13846"/>
                </a:lnTo>
                <a:lnTo>
                  <a:pt x="8711" y="13384"/>
                </a:lnTo>
                <a:lnTo>
                  <a:pt x="8833" y="13165"/>
                </a:lnTo>
                <a:lnTo>
                  <a:pt x="8955" y="12946"/>
                </a:lnTo>
                <a:lnTo>
                  <a:pt x="8955" y="12897"/>
                </a:lnTo>
                <a:lnTo>
                  <a:pt x="8930" y="12848"/>
                </a:lnTo>
                <a:lnTo>
                  <a:pt x="8882" y="12848"/>
                </a:lnTo>
                <a:lnTo>
                  <a:pt x="8833" y="12873"/>
                </a:lnTo>
                <a:lnTo>
                  <a:pt x="8687" y="13092"/>
                </a:lnTo>
                <a:lnTo>
                  <a:pt x="8565" y="13286"/>
                </a:lnTo>
                <a:lnTo>
                  <a:pt x="8444" y="13505"/>
                </a:lnTo>
                <a:lnTo>
                  <a:pt x="8322" y="13749"/>
                </a:lnTo>
                <a:lnTo>
                  <a:pt x="8225" y="13968"/>
                </a:lnTo>
                <a:lnTo>
                  <a:pt x="8176" y="14089"/>
                </a:lnTo>
                <a:lnTo>
                  <a:pt x="8152" y="14211"/>
                </a:lnTo>
                <a:lnTo>
                  <a:pt x="7762" y="14041"/>
                </a:lnTo>
                <a:lnTo>
                  <a:pt x="7908" y="13627"/>
                </a:lnTo>
                <a:lnTo>
                  <a:pt x="8103" y="13213"/>
                </a:lnTo>
                <a:lnTo>
                  <a:pt x="8322" y="12800"/>
                </a:lnTo>
                <a:lnTo>
                  <a:pt x="8322" y="12751"/>
                </a:lnTo>
                <a:lnTo>
                  <a:pt x="8298" y="12727"/>
                </a:lnTo>
                <a:lnTo>
                  <a:pt x="8249" y="12727"/>
                </a:lnTo>
                <a:lnTo>
                  <a:pt x="7908" y="13140"/>
                </a:lnTo>
                <a:lnTo>
                  <a:pt x="7762" y="13335"/>
                </a:lnTo>
                <a:lnTo>
                  <a:pt x="7616" y="13578"/>
                </a:lnTo>
                <a:lnTo>
                  <a:pt x="7543" y="13700"/>
                </a:lnTo>
                <a:lnTo>
                  <a:pt x="7470" y="13870"/>
                </a:lnTo>
                <a:lnTo>
                  <a:pt x="7130" y="13700"/>
                </a:lnTo>
                <a:lnTo>
                  <a:pt x="7154" y="13554"/>
                </a:lnTo>
                <a:lnTo>
                  <a:pt x="7178" y="13408"/>
                </a:lnTo>
                <a:lnTo>
                  <a:pt x="7300" y="13165"/>
                </a:lnTo>
                <a:lnTo>
                  <a:pt x="7495" y="12751"/>
                </a:lnTo>
                <a:lnTo>
                  <a:pt x="7689" y="12313"/>
                </a:lnTo>
                <a:lnTo>
                  <a:pt x="7689" y="12289"/>
                </a:lnTo>
                <a:lnTo>
                  <a:pt x="7665" y="12264"/>
                </a:lnTo>
                <a:lnTo>
                  <a:pt x="7641" y="12264"/>
                </a:lnTo>
                <a:lnTo>
                  <a:pt x="7616" y="12289"/>
                </a:lnTo>
                <a:lnTo>
                  <a:pt x="7397" y="12581"/>
                </a:lnTo>
                <a:lnTo>
                  <a:pt x="7178" y="12873"/>
                </a:lnTo>
                <a:lnTo>
                  <a:pt x="7081" y="13043"/>
                </a:lnTo>
                <a:lnTo>
                  <a:pt x="7008" y="13189"/>
                </a:lnTo>
                <a:lnTo>
                  <a:pt x="6935" y="13359"/>
                </a:lnTo>
                <a:lnTo>
                  <a:pt x="6886" y="13530"/>
                </a:lnTo>
                <a:lnTo>
                  <a:pt x="6570" y="13335"/>
                </a:lnTo>
                <a:lnTo>
                  <a:pt x="6692" y="13043"/>
                </a:lnTo>
                <a:lnTo>
                  <a:pt x="6813" y="12751"/>
                </a:lnTo>
                <a:lnTo>
                  <a:pt x="7105" y="12216"/>
                </a:lnTo>
                <a:lnTo>
                  <a:pt x="7130" y="12191"/>
                </a:lnTo>
                <a:lnTo>
                  <a:pt x="7105" y="12167"/>
                </a:lnTo>
                <a:lnTo>
                  <a:pt x="7057" y="12167"/>
                </a:lnTo>
                <a:lnTo>
                  <a:pt x="6838" y="12386"/>
                </a:lnTo>
                <a:lnTo>
                  <a:pt x="6619" y="12629"/>
                </a:lnTo>
                <a:lnTo>
                  <a:pt x="6448" y="12897"/>
                </a:lnTo>
                <a:lnTo>
                  <a:pt x="6327" y="13165"/>
                </a:lnTo>
                <a:lnTo>
                  <a:pt x="6254" y="13165"/>
                </a:lnTo>
                <a:lnTo>
                  <a:pt x="6181" y="13189"/>
                </a:lnTo>
                <a:lnTo>
                  <a:pt x="6132" y="13238"/>
                </a:lnTo>
                <a:lnTo>
                  <a:pt x="6083" y="13286"/>
                </a:lnTo>
                <a:lnTo>
                  <a:pt x="5937" y="13238"/>
                </a:lnTo>
                <a:lnTo>
                  <a:pt x="5791" y="13213"/>
                </a:lnTo>
                <a:lnTo>
                  <a:pt x="5816" y="13140"/>
                </a:lnTo>
                <a:lnTo>
                  <a:pt x="6059" y="12654"/>
                </a:lnTo>
                <a:lnTo>
                  <a:pt x="6254" y="12264"/>
                </a:lnTo>
                <a:lnTo>
                  <a:pt x="6351" y="12045"/>
                </a:lnTo>
                <a:lnTo>
                  <a:pt x="6424" y="11851"/>
                </a:lnTo>
                <a:lnTo>
                  <a:pt x="6424" y="11826"/>
                </a:lnTo>
                <a:lnTo>
                  <a:pt x="6400" y="11802"/>
                </a:lnTo>
                <a:lnTo>
                  <a:pt x="6375" y="11802"/>
                </a:lnTo>
                <a:lnTo>
                  <a:pt x="6351" y="11826"/>
                </a:lnTo>
                <a:lnTo>
                  <a:pt x="6108" y="12143"/>
                </a:lnTo>
                <a:lnTo>
                  <a:pt x="5864" y="12459"/>
                </a:lnTo>
                <a:lnTo>
                  <a:pt x="5743" y="12654"/>
                </a:lnTo>
                <a:lnTo>
                  <a:pt x="5621" y="12824"/>
                </a:lnTo>
                <a:lnTo>
                  <a:pt x="5548" y="13019"/>
                </a:lnTo>
                <a:lnTo>
                  <a:pt x="5475" y="13213"/>
                </a:lnTo>
                <a:lnTo>
                  <a:pt x="5451" y="13213"/>
                </a:lnTo>
                <a:lnTo>
                  <a:pt x="5183" y="13189"/>
                </a:lnTo>
                <a:lnTo>
                  <a:pt x="4891" y="13213"/>
                </a:lnTo>
                <a:lnTo>
                  <a:pt x="5037" y="12921"/>
                </a:lnTo>
                <a:lnTo>
                  <a:pt x="5353" y="12410"/>
                </a:lnTo>
                <a:lnTo>
                  <a:pt x="5451" y="12240"/>
                </a:lnTo>
                <a:lnTo>
                  <a:pt x="5524" y="12070"/>
                </a:lnTo>
                <a:lnTo>
                  <a:pt x="5548" y="11972"/>
                </a:lnTo>
                <a:lnTo>
                  <a:pt x="5548" y="11899"/>
                </a:lnTo>
                <a:lnTo>
                  <a:pt x="5524" y="11802"/>
                </a:lnTo>
                <a:lnTo>
                  <a:pt x="5475" y="11729"/>
                </a:lnTo>
                <a:lnTo>
                  <a:pt x="5451" y="11729"/>
                </a:lnTo>
                <a:lnTo>
                  <a:pt x="5451" y="11753"/>
                </a:lnTo>
                <a:lnTo>
                  <a:pt x="5426" y="11802"/>
                </a:lnTo>
                <a:lnTo>
                  <a:pt x="5378" y="11875"/>
                </a:lnTo>
                <a:lnTo>
                  <a:pt x="5280" y="11997"/>
                </a:lnTo>
                <a:lnTo>
                  <a:pt x="4988" y="12435"/>
                </a:lnTo>
                <a:lnTo>
                  <a:pt x="4745" y="12800"/>
                </a:lnTo>
                <a:lnTo>
                  <a:pt x="4623" y="13019"/>
                </a:lnTo>
                <a:lnTo>
                  <a:pt x="4599" y="13140"/>
                </a:lnTo>
                <a:lnTo>
                  <a:pt x="4599" y="13238"/>
                </a:lnTo>
                <a:lnTo>
                  <a:pt x="4599" y="13262"/>
                </a:lnTo>
                <a:lnTo>
                  <a:pt x="4575" y="13262"/>
                </a:lnTo>
                <a:lnTo>
                  <a:pt x="4550" y="11802"/>
                </a:lnTo>
                <a:lnTo>
                  <a:pt x="4550" y="10537"/>
                </a:lnTo>
                <a:lnTo>
                  <a:pt x="4526" y="9271"/>
                </a:lnTo>
                <a:lnTo>
                  <a:pt x="4477" y="8396"/>
                </a:lnTo>
                <a:lnTo>
                  <a:pt x="4477" y="7520"/>
                </a:lnTo>
                <a:lnTo>
                  <a:pt x="4453" y="7130"/>
                </a:lnTo>
                <a:lnTo>
                  <a:pt x="4453" y="6863"/>
                </a:lnTo>
                <a:lnTo>
                  <a:pt x="4453" y="6595"/>
                </a:lnTo>
                <a:lnTo>
                  <a:pt x="4648" y="6619"/>
                </a:lnTo>
                <a:lnTo>
                  <a:pt x="4818" y="6619"/>
                </a:lnTo>
                <a:lnTo>
                  <a:pt x="5183" y="6595"/>
                </a:lnTo>
                <a:lnTo>
                  <a:pt x="5791" y="6595"/>
                </a:lnTo>
                <a:lnTo>
                  <a:pt x="6010" y="6571"/>
                </a:lnTo>
                <a:lnTo>
                  <a:pt x="6108" y="6522"/>
                </a:lnTo>
                <a:lnTo>
                  <a:pt x="6156" y="6449"/>
                </a:lnTo>
                <a:lnTo>
                  <a:pt x="6546" y="6230"/>
                </a:lnTo>
                <a:lnTo>
                  <a:pt x="6935" y="5962"/>
                </a:lnTo>
                <a:lnTo>
                  <a:pt x="7300" y="5646"/>
                </a:lnTo>
                <a:lnTo>
                  <a:pt x="7665" y="5330"/>
                </a:lnTo>
                <a:lnTo>
                  <a:pt x="8006" y="4989"/>
                </a:lnTo>
                <a:lnTo>
                  <a:pt x="8322" y="4648"/>
                </a:lnTo>
                <a:lnTo>
                  <a:pt x="8930" y="3943"/>
                </a:lnTo>
                <a:lnTo>
                  <a:pt x="9003" y="3870"/>
                </a:lnTo>
                <a:lnTo>
                  <a:pt x="9003" y="3797"/>
                </a:lnTo>
                <a:lnTo>
                  <a:pt x="9003" y="3699"/>
                </a:lnTo>
                <a:lnTo>
                  <a:pt x="8979" y="3626"/>
                </a:lnTo>
                <a:lnTo>
                  <a:pt x="9125" y="3456"/>
                </a:lnTo>
                <a:lnTo>
                  <a:pt x="9247" y="3286"/>
                </a:lnTo>
                <a:lnTo>
                  <a:pt x="9514" y="2872"/>
                </a:lnTo>
                <a:lnTo>
                  <a:pt x="9709" y="2434"/>
                </a:lnTo>
                <a:lnTo>
                  <a:pt x="9855" y="2020"/>
                </a:lnTo>
                <a:lnTo>
                  <a:pt x="10074" y="1266"/>
                </a:lnTo>
                <a:lnTo>
                  <a:pt x="10195" y="877"/>
                </a:lnTo>
                <a:lnTo>
                  <a:pt x="10341" y="512"/>
                </a:lnTo>
                <a:lnTo>
                  <a:pt x="10341" y="488"/>
                </a:lnTo>
                <a:close/>
                <a:moveTo>
                  <a:pt x="10536" y="1"/>
                </a:moveTo>
                <a:lnTo>
                  <a:pt x="10366" y="25"/>
                </a:lnTo>
                <a:lnTo>
                  <a:pt x="10195" y="74"/>
                </a:lnTo>
                <a:lnTo>
                  <a:pt x="10049" y="171"/>
                </a:lnTo>
                <a:lnTo>
                  <a:pt x="10025" y="196"/>
                </a:lnTo>
                <a:lnTo>
                  <a:pt x="9952" y="244"/>
                </a:lnTo>
                <a:lnTo>
                  <a:pt x="9903" y="293"/>
                </a:lnTo>
                <a:lnTo>
                  <a:pt x="9782" y="415"/>
                </a:lnTo>
                <a:lnTo>
                  <a:pt x="9709" y="585"/>
                </a:lnTo>
                <a:lnTo>
                  <a:pt x="9636" y="780"/>
                </a:lnTo>
                <a:lnTo>
                  <a:pt x="9539" y="1169"/>
                </a:lnTo>
                <a:lnTo>
                  <a:pt x="9466" y="1509"/>
                </a:lnTo>
                <a:lnTo>
                  <a:pt x="9320" y="1972"/>
                </a:lnTo>
                <a:lnTo>
                  <a:pt x="9247" y="2215"/>
                </a:lnTo>
                <a:lnTo>
                  <a:pt x="9149" y="2458"/>
                </a:lnTo>
                <a:lnTo>
                  <a:pt x="9003" y="2726"/>
                </a:lnTo>
                <a:lnTo>
                  <a:pt x="8833" y="2994"/>
                </a:lnTo>
                <a:lnTo>
                  <a:pt x="8663" y="3286"/>
                </a:lnTo>
                <a:lnTo>
                  <a:pt x="8614" y="3407"/>
                </a:lnTo>
                <a:lnTo>
                  <a:pt x="8565" y="3578"/>
                </a:lnTo>
                <a:lnTo>
                  <a:pt x="7324" y="4867"/>
                </a:lnTo>
                <a:lnTo>
                  <a:pt x="6692" y="5500"/>
                </a:lnTo>
                <a:lnTo>
                  <a:pt x="6035" y="6108"/>
                </a:lnTo>
                <a:lnTo>
                  <a:pt x="5937" y="6084"/>
                </a:lnTo>
                <a:lnTo>
                  <a:pt x="5524" y="6084"/>
                </a:lnTo>
                <a:lnTo>
                  <a:pt x="5110" y="6133"/>
                </a:lnTo>
                <a:lnTo>
                  <a:pt x="4867" y="6133"/>
                </a:lnTo>
                <a:lnTo>
                  <a:pt x="4599" y="6157"/>
                </a:lnTo>
                <a:lnTo>
                  <a:pt x="4599" y="6157"/>
                </a:lnTo>
                <a:lnTo>
                  <a:pt x="4623" y="6133"/>
                </a:lnTo>
                <a:lnTo>
                  <a:pt x="4623" y="6084"/>
                </a:lnTo>
                <a:lnTo>
                  <a:pt x="4599" y="5987"/>
                </a:lnTo>
                <a:lnTo>
                  <a:pt x="4526" y="5914"/>
                </a:lnTo>
                <a:lnTo>
                  <a:pt x="4453" y="5889"/>
                </a:lnTo>
                <a:lnTo>
                  <a:pt x="4404" y="5816"/>
                </a:lnTo>
                <a:lnTo>
                  <a:pt x="4331" y="5768"/>
                </a:lnTo>
                <a:lnTo>
                  <a:pt x="4112" y="5670"/>
                </a:lnTo>
                <a:lnTo>
                  <a:pt x="3869" y="5622"/>
                </a:lnTo>
                <a:lnTo>
                  <a:pt x="3626" y="5597"/>
                </a:lnTo>
                <a:lnTo>
                  <a:pt x="2871" y="5597"/>
                </a:lnTo>
                <a:lnTo>
                  <a:pt x="2385" y="5646"/>
                </a:lnTo>
                <a:lnTo>
                  <a:pt x="2166" y="5646"/>
                </a:lnTo>
                <a:lnTo>
                  <a:pt x="1922" y="5622"/>
                </a:lnTo>
                <a:lnTo>
                  <a:pt x="1412" y="5597"/>
                </a:lnTo>
                <a:lnTo>
                  <a:pt x="1144" y="5597"/>
                </a:lnTo>
                <a:lnTo>
                  <a:pt x="901" y="5622"/>
                </a:lnTo>
                <a:lnTo>
                  <a:pt x="682" y="5670"/>
                </a:lnTo>
                <a:lnTo>
                  <a:pt x="463" y="5792"/>
                </a:lnTo>
                <a:lnTo>
                  <a:pt x="365" y="5792"/>
                </a:lnTo>
                <a:lnTo>
                  <a:pt x="317" y="5841"/>
                </a:lnTo>
                <a:lnTo>
                  <a:pt x="292" y="5889"/>
                </a:lnTo>
                <a:lnTo>
                  <a:pt x="244" y="6133"/>
                </a:lnTo>
                <a:lnTo>
                  <a:pt x="219" y="6400"/>
                </a:lnTo>
                <a:lnTo>
                  <a:pt x="219" y="6911"/>
                </a:lnTo>
                <a:lnTo>
                  <a:pt x="195" y="7422"/>
                </a:lnTo>
                <a:lnTo>
                  <a:pt x="171" y="7933"/>
                </a:lnTo>
                <a:lnTo>
                  <a:pt x="146" y="8493"/>
                </a:lnTo>
                <a:lnTo>
                  <a:pt x="146" y="9028"/>
                </a:lnTo>
                <a:lnTo>
                  <a:pt x="146" y="10123"/>
                </a:lnTo>
                <a:lnTo>
                  <a:pt x="171" y="10707"/>
                </a:lnTo>
                <a:lnTo>
                  <a:pt x="171" y="11267"/>
                </a:lnTo>
                <a:lnTo>
                  <a:pt x="122" y="12386"/>
                </a:lnTo>
                <a:lnTo>
                  <a:pt x="98" y="13530"/>
                </a:lnTo>
                <a:lnTo>
                  <a:pt x="98" y="14162"/>
                </a:lnTo>
                <a:lnTo>
                  <a:pt x="73" y="14479"/>
                </a:lnTo>
                <a:lnTo>
                  <a:pt x="25" y="14795"/>
                </a:lnTo>
                <a:lnTo>
                  <a:pt x="0" y="14868"/>
                </a:lnTo>
                <a:lnTo>
                  <a:pt x="25" y="14965"/>
                </a:lnTo>
                <a:lnTo>
                  <a:pt x="73" y="15014"/>
                </a:lnTo>
                <a:lnTo>
                  <a:pt x="122" y="15063"/>
                </a:lnTo>
                <a:lnTo>
                  <a:pt x="195" y="15087"/>
                </a:lnTo>
                <a:lnTo>
                  <a:pt x="268" y="15111"/>
                </a:lnTo>
                <a:lnTo>
                  <a:pt x="341" y="15087"/>
                </a:lnTo>
                <a:lnTo>
                  <a:pt x="414" y="15038"/>
                </a:lnTo>
                <a:lnTo>
                  <a:pt x="463" y="15087"/>
                </a:lnTo>
                <a:lnTo>
                  <a:pt x="536" y="15111"/>
                </a:lnTo>
                <a:lnTo>
                  <a:pt x="998" y="15136"/>
                </a:lnTo>
                <a:lnTo>
                  <a:pt x="1460" y="15136"/>
                </a:lnTo>
                <a:lnTo>
                  <a:pt x="1922" y="15111"/>
                </a:lnTo>
                <a:lnTo>
                  <a:pt x="2385" y="15087"/>
                </a:lnTo>
                <a:lnTo>
                  <a:pt x="2482" y="15087"/>
                </a:lnTo>
                <a:lnTo>
                  <a:pt x="3309" y="15014"/>
                </a:lnTo>
                <a:lnTo>
                  <a:pt x="3723" y="14990"/>
                </a:lnTo>
                <a:lnTo>
                  <a:pt x="4112" y="14965"/>
                </a:lnTo>
                <a:lnTo>
                  <a:pt x="4137" y="14965"/>
                </a:lnTo>
                <a:lnTo>
                  <a:pt x="4185" y="14990"/>
                </a:lnTo>
                <a:lnTo>
                  <a:pt x="4234" y="15014"/>
                </a:lnTo>
                <a:lnTo>
                  <a:pt x="4356" y="15014"/>
                </a:lnTo>
                <a:lnTo>
                  <a:pt x="4453" y="14941"/>
                </a:lnTo>
                <a:lnTo>
                  <a:pt x="4502" y="14917"/>
                </a:lnTo>
                <a:lnTo>
                  <a:pt x="4526" y="14868"/>
                </a:lnTo>
                <a:lnTo>
                  <a:pt x="4575" y="14746"/>
                </a:lnTo>
                <a:lnTo>
                  <a:pt x="4599" y="14600"/>
                </a:lnTo>
                <a:lnTo>
                  <a:pt x="4599" y="14333"/>
                </a:lnTo>
                <a:lnTo>
                  <a:pt x="4599" y="14065"/>
                </a:lnTo>
                <a:lnTo>
                  <a:pt x="4575" y="13797"/>
                </a:lnTo>
                <a:lnTo>
                  <a:pt x="4599" y="13773"/>
                </a:lnTo>
                <a:lnTo>
                  <a:pt x="5037" y="13724"/>
                </a:lnTo>
                <a:lnTo>
                  <a:pt x="5451" y="13676"/>
                </a:lnTo>
                <a:lnTo>
                  <a:pt x="5791" y="13700"/>
                </a:lnTo>
                <a:lnTo>
                  <a:pt x="5986" y="13676"/>
                </a:lnTo>
                <a:lnTo>
                  <a:pt x="6132" y="13627"/>
                </a:lnTo>
                <a:lnTo>
                  <a:pt x="6156" y="13651"/>
                </a:lnTo>
                <a:lnTo>
                  <a:pt x="6521" y="13895"/>
                </a:lnTo>
                <a:lnTo>
                  <a:pt x="6886" y="14138"/>
                </a:lnTo>
                <a:lnTo>
                  <a:pt x="7276" y="14357"/>
                </a:lnTo>
                <a:lnTo>
                  <a:pt x="7665" y="14552"/>
                </a:lnTo>
                <a:lnTo>
                  <a:pt x="8054" y="14722"/>
                </a:lnTo>
                <a:lnTo>
                  <a:pt x="8444" y="14892"/>
                </a:lnTo>
                <a:lnTo>
                  <a:pt x="8833" y="15038"/>
                </a:lnTo>
                <a:lnTo>
                  <a:pt x="9247" y="15160"/>
                </a:lnTo>
                <a:lnTo>
                  <a:pt x="10074" y="15403"/>
                </a:lnTo>
                <a:lnTo>
                  <a:pt x="10925" y="15574"/>
                </a:lnTo>
                <a:lnTo>
                  <a:pt x="11777" y="15695"/>
                </a:lnTo>
                <a:lnTo>
                  <a:pt x="12653" y="15817"/>
                </a:lnTo>
                <a:lnTo>
                  <a:pt x="13310" y="15866"/>
                </a:lnTo>
                <a:lnTo>
                  <a:pt x="13651" y="15890"/>
                </a:lnTo>
                <a:lnTo>
                  <a:pt x="14016" y="15866"/>
                </a:lnTo>
                <a:lnTo>
                  <a:pt x="14356" y="15866"/>
                </a:lnTo>
                <a:lnTo>
                  <a:pt x="14697" y="15793"/>
                </a:lnTo>
                <a:lnTo>
                  <a:pt x="15013" y="15720"/>
                </a:lnTo>
                <a:lnTo>
                  <a:pt x="15330" y="15598"/>
                </a:lnTo>
                <a:lnTo>
                  <a:pt x="15476" y="15525"/>
                </a:lnTo>
                <a:lnTo>
                  <a:pt x="15597" y="15452"/>
                </a:lnTo>
                <a:lnTo>
                  <a:pt x="15719" y="15355"/>
                </a:lnTo>
                <a:lnTo>
                  <a:pt x="15792" y="15257"/>
                </a:lnTo>
                <a:lnTo>
                  <a:pt x="15865" y="15160"/>
                </a:lnTo>
                <a:lnTo>
                  <a:pt x="15914" y="15038"/>
                </a:lnTo>
                <a:lnTo>
                  <a:pt x="15962" y="14941"/>
                </a:lnTo>
                <a:lnTo>
                  <a:pt x="15987" y="14819"/>
                </a:lnTo>
                <a:lnTo>
                  <a:pt x="16011" y="14552"/>
                </a:lnTo>
                <a:lnTo>
                  <a:pt x="15987" y="14284"/>
                </a:lnTo>
                <a:lnTo>
                  <a:pt x="15938" y="14016"/>
                </a:lnTo>
                <a:lnTo>
                  <a:pt x="15865" y="13749"/>
                </a:lnTo>
                <a:lnTo>
                  <a:pt x="15987" y="13651"/>
                </a:lnTo>
                <a:lnTo>
                  <a:pt x="16084" y="13530"/>
                </a:lnTo>
                <a:lnTo>
                  <a:pt x="16181" y="13408"/>
                </a:lnTo>
                <a:lnTo>
                  <a:pt x="16254" y="13262"/>
                </a:lnTo>
                <a:lnTo>
                  <a:pt x="16376" y="12946"/>
                </a:lnTo>
                <a:lnTo>
                  <a:pt x="16425" y="12654"/>
                </a:lnTo>
                <a:lnTo>
                  <a:pt x="16449" y="12410"/>
                </a:lnTo>
                <a:lnTo>
                  <a:pt x="16449" y="12070"/>
                </a:lnTo>
                <a:lnTo>
                  <a:pt x="16425" y="11875"/>
                </a:lnTo>
                <a:lnTo>
                  <a:pt x="16400" y="11680"/>
                </a:lnTo>
                <a:lnTo>
                  <a:pt x="16352" y="11534"/>
                </a:lnTo>
                <a:lnTo>
                  <a:pt x="16279" y="11388"/>
                </a:lnTo>
                <a:lnTo>
                  <a:pt x="16425" y="11267"/>
                </a:lnTo>
                <a:lnTo>
                  <a:pt x="16546" y="11096"/>
                </a:lnTo>
                <a:lnTo>
                  <a:pt x="16668" y="10926"/>
                </a:lnTo>
                <a:lnTo>
                  <a:pt x="16765" y="10756"/>
                </a:lnTo>
                <a:lnTo>
                  <a:pt x="16838" y="10561"/>
                </a:lnTo>
                <a:lnTo>
                  <a:pt x="16887" y="10342"/>
                </a:lnTo>
                <a:lnTo>
                  <a:pt x="16911" y="10147"/>
                </a:lnTo>
                <a:lnTo>
                  <a:pt x="16936" y="9953"/>
                </a:lnTo>
                <a:lnTo>
                  <a:pt x="16911" y="9758"/>
                </a:lnTo>
                <a:lnTo>
                  <a:pt x="16838" y="9515"/>
                </a:lnTo>
                <a:lnTo>
                  <a:pt x="16717" y="9271"/>
                </a:lnTo>
                <a:lnTo>
                  <a:pt x="16571" y="9053"/>
                </a:lnTo>
                <a:lnTo>
                  <a:pt x="16717" y="8931"/>
                </a:lnTo>
                <a:lnTo>
                  <a:pt x="16838" y="8785"/>
                </a:lnTo>
                <a:lnTo>
                  <a:pt x="16936" y="8615"/>
                </a:lnTo>
                <a:lnTo>
                  <a:pt x="17033" y="8444"/>
                </a:lnTo>
                <a:lnTo>
                  <a:pt x="17106" y="8274"/>
                </a:lnTo>
                <a:lnTo>
                  <a:pt x="17155" y="8079"/>
                </a:lnTo>
                <a:lnTo>
                  <a:pt x="17179" y="7885"/>
                </a:lnTo>
                <a:lnTo>
                  <a:pt x="17203" y="7690"/>
                </a:lnTo>
                <a:lnTo>
                  <a:pt x="17179" y="7447"/>
                </a:lnTo>
                <a:lnTo>
                  <a:pt x="17106" y="7252"/>
                </a:lnTo>
                <a:lnTo>
                  <a:pt x="17009" y="7057"/>
                </a:lnTo>
                <a:lnTo>
                  <a:pt x="16887" y="6887"/>
                </a:lnTo>
                <a:lnTo>
                  <a:pt x="16717" y="6741"/>
                </a:lnTo>
                <a:lnTo>
                  <a:pt x="16546" y="6619"/>
                </a:lnTo>
                <a:lnTo>
                  <a:pt x="16352" y="6498"/>
                </a:lnTo>
                <a:lnTo>
                  <a:pt x="16157" y="6400"/>
                </a:lnTo>
                <a:lnTo>
                  <a:pt x="15938" y="6303"/>
                </a:lnTo>
                <a:lnTo>
                  <a:pt x="15719" y="6206"/>
                </a:lnTo>
                <a:lnTo>
                  <a:pt x="15232" y="6084"/>
                </a:lnTo>
                <a:lnTo>
                  <a:pt x="14746" y="5987"/>
                </a:lnTo>
                <a:lnTo>
                  <a:pt x="14259" y="5938"/>
                </a:lnTo>
                <a:lnTo>
                  <a:pt x="13845" y="5889"/>
                </a:lnTo>
                <a:lnTo>
                  <a:pt x="13432" y="5865"/>
                </a:lnTo>
                <a:lnTo>
                  <a:pt x="12604" y="5841"/>
                </a:lnTo>
                <a:lnTo>
                  <a:pt x="11607" y="5841"/>
                </a:lnTo>
                <a:lnTo>
                  <a:pt x="11266" y="5865"/>
                </a:lnTo>
                <a:lnTo>
                  <a:pt x="11461" y="5354"/>
                </a:lnTo>
                <a:lnTo>
                  <a:pt x="11655" y="4843"/>
                </a:lnTo>
                <a:lnTo>
                  <a:pt x="11826" y="4308"/>
                </a:lnTo>
                <a:lnTo>
                  <a:pt x="11996" y="3797"/>
                </a:lnTo>
                <a:lnTo>
                  <a:pt x="12142" y="3261"/>
                </a:lnTo>
                <a:lnTo>
                  <a:pt x="12239" y="2726"/>
                </a:lnTo>
                <a:lnTo>
                  <a:pt x="12264" y="2458"/>
                </a:lnTo>
                <a:lnTo>
                  <a:pt x="12264" y="2191"/>
                </a:lnTo>
                <a:lnTo>
                  <a:pt x="12239" y="1899"/>
                </a:lnTo>
                <a:lnTo>
                  <a:pt x="12215" y="1631"/>
                </a:lnTo>
                <a:lnTo>
                  <a:pt x="12166" y="1412"/>
                </a:lnTo>
                <a:lnTo>
                  <a:pt x="12118" y="1217"/>
                </a:lnTo>
                <a:lnTo>
                  <a:pt x="12045" y="1023"/>
                </a:lnTo>
                <a:lnTo>
                  <a:pt x="11972" y="853"/>
                </a:lnTo>
                <a:lnTo>
                  <a:pt x="11850" y="682"/>
                </a:lnTo>
                <a:lnTo>
                  <a:pt x="11728" y="512"/>
                </a:lnTo>
                <a:lnTo>
                  <a:pt x="11582" y="366"/>
                </a:lnTo>
                <a:lnTo>
                  <a:pt x="11412" y="220"/>
                </a:lnTo>
                <a:lnTo>
                  <a:pt x="11266" y="147"/>
                </a:lnTo>
                <a:lnTo>
                  <a:pt x="11120" y="74"/>
                </a:lnTo>
                <a:lnTo>
                  <a:pt x="10925" y="25"/>
                </a:lnTo>
                <a:lnTo>
                  <a:pt x="1073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8"/>
          <p:cNvSpPr txBox="1">
            <a:spLocks noGrp="1"/>
          </p:cNvSpPr>
          <p:nvPr>
            <p:ph type="sldNum" idx="12"/>
          </p:nvPr>
        </p:nvSpPr>
        <p:spPr>
          <a:xfrm>
            <a:off x="4297650" y="4832975"/>
            <a:ext cx="548700" cy="310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23</a:t>
            </a:fld>
            <a:endParaRPr/>
          </a:p>
        </p:txBody>
      </p:sp>
      <p:pic>
        <p:nvPicPr>
          <p:cNvPr id="17" name="Hình ảnh 16" descr="Ảnh có chứa văn bản, màn hình, ảnh chụp màn hình, thiết bị điện tử&#10;&#10;Mô tả được tạo tự động">
            <a:extLst>
              <a:ext uri="{FF2B5EF4-FFF2-40B4-BE49-F238E27FC236}">
                <a16:creationId xmlns:a16="http://schemas.microsoft.com/office/drawing/2014/main" id="{15D92CBC-1E83-42C3-A19A-82333BA4FE09}"/>
              </a:ext>
            </a:extLst>
          </p:cNvPr>
          <p:cNvPicPr>
            <a:picLocks noChangeAspect="1"/>
          </p:cNvPicPr>
          <p:nvPr/>
        </p:nvPicPr>
        <p:blipFill>
          <a:blip r:embed="rId3"/>
          <a:stretch>
            <a:fillRect/>
          </a:stretch>
        </p:blipFill>
        <p:spPr>
          <a:xfrm>
            <a:off x="0" y="0"/>
            <a:ext cx="9144000" cy="5143500"/>
          </a:xfrm>
          <a:prstGeom prst="rect">
            <a:avLst/>
          </a:prstGeom>
        </p:spPr>
      </p:pic>
    </p:spTree>
    <p:extLst>
      <p:ext uri="{BB962C8B-B14F-4D97-AF65-F5344CB8AC3E}">
        <p14:creationId xmlns:p14="http://schemas.microsoft.com/office/powerpoint/2010/main" val="19165863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pic>
        <p:nvPicPr>
          <p:cNvPr id="5" name="Hình ảnh 4" descr="Ảnh có chứa văn bản, màn hình, ảnh chụp màn hình, trong nhà&#10;&#10;Mô tả được tạo tự động">
            <a:extLst>
              <a:ext uri="{FF2B5EF4-FFF2-40B4-BE49-F238E27FC236}">
                <a16:creationId xmlns:a16="http://schemas.microsoft.com/office/drawing/2014/main" id="{1079FBF3-0410-46A2-BE9F-1C2D9257DDBE}"/>
              </a:ext>
            </a:extLst>
          </p:cNvPr>
          <p:cNvPicPr>
            <a:picLocks noChangeAspect="1"/>
          </p:cNvPicPr>
          <p:nvPr/>
        </p:nvPicPr>
        <p:blipFill>
          <a:blip r:embed="rId3"/>
          <a:stretch>
            <a:fillRect/>
          </a:stretch>
        </p:blipFill>
        <p:spPr>
          <a:xfrm>
            <a:off x="0" y="0"/>
            <a:ext cx="9144000" cy="5143500"/>
          </a:xfrm>
          <a:prstGeom prst="rect">
            <a:avLst/>
          </a:prstGeom>
        </p:spPr>
      </p:pic>
    </p:spTree>
    <p:extLst>
      <p:ext uri="{BB962C8B-B14F-4D97-AF65-F5344CB8AC3E}">
        <p14:creationId xmlns:p14="http://schemas.microsoft.com/office/powerpoint/2010/main" val="7577371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pic>
        <p:nvPicPr>
          <p:cNvPr id="3" name="Hình ảnh 2" descr="Ảnh có chứa văn bản, màn hình, trong nhà, thiết bị điện tử&#10;&#10;Mô tả được tạo tự động">
            <a:extLst>
              <a:ext uri="{FF2B5EF4-FFF2-40B4-BE49-F238E27FC236}">
                <a16:creationId xmlns:a16="http://schemas.microsoft.com/office/drawing/2014/main" id="{1D3BE168-DDD4-42E2-A661-137DB96D32E8}"/>
              </a:ext>
            </a:extLst>
          </p:cNvPr>
          <p:cNvPicPr>
            <a:picLocks noChangeAspect="1"/>
          </p:cNvPicPr>
          <p:nvPr/>
        </p:nvPicPr>
        <p:blipFill>
          <a:blip r:embed="rId3"/>
          <a:stretch>
            <a:fillRect/>
          </a:stretch>
        </p:blipFill>
        <p:spPr>
          <a:xfrm>
            <a:off x="0" y="0"/>
            <a:ext cx="9144000" cy="5143500"/>
          </a:xfrm>
          <a:prstGeom prst="rect">
            <a:avLst/>
          </a:prstGeom>
        </p:spPr>
      </p:pic>
    </p:spTree>
    <p:extLst>
      <p:ext uri="{BB962C8B-B14F-4D97-AF65-F5344CB8AC3E}">
        <p14:creationId xmlns:p14="http://schemas.microsoft.com/office/powerpoint/2010/main" val="26744214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pic>
        <p:nvPicPr>
          <p:cNvPr id="3" name="Hình ảnh 2" descr="Ảnh có chứa văn bản, ảnh chụp màn hình, màn hình, đen&#10;&#10;Mô tả được tạo tự động">
            <a:extLst>
              <a:ext uri="{FF2B5EF4-FFF2-40B4-BE49-F238E27FC236}">
                <a16:creationId xmlns:a16="http://schemas.microsoft.com/office/drawing/2014/main" id="{65657176-BC9E-48FA-B56F-F92A6443164B}"/>
              </a:ext>
            </a:extLst>
          </p:cNvPr>
          <p:cNvPicPr>
            <a:picLocks noChangeAspect="1"/>
          </p:cNvPicPr>
          <p:nvPr/>
        </p:nvPicPr>
        <p:blipFill>
          <a:blip r:embed="rId3"/>
          <a:stretch>
            <a:fillRect/>
          </a:stretch>
        </p:blipFill>
        <p:spPr>
          <a:xfrm>
            <a:off x="0" y="0"/>
            <a:ext cx="9144000" cy="5143500"/>
          </a:xfrm>
          <a:prstGeom prst="rect">
            <a:avLst/>
          </a:prstGeom>
        </p:spPr>
      </p:pic>
    </p:spTree>
    <p:extLst>
      <p:ext uri="{BB962C8B-B14F-4D97-AF65-F5344CB8AC3E}">
        <p14:creationId xmlns:p14="http://schemas.microsoft.com/office/powerpoint/2010/main" val="42485294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pic>
        <p:nvPicPr>
          <p:cNvPr id="3" name="Hình ảnh 2" descr="Ảnh có chứa văn bản, màn hình, ảnh chụp màn hình, trong nhà&#10;&#10;Mô tả được tạo tự động">
            <a:extLst>
              <a:ext uri="{FF2B5EF4-FFF2-40B4-BE49-F238E27FC236}">
                <a16:creationId xmlns:a16="http://schemas.microsoft.com/office/drawing/2014/main" id="{8CB423C3-1832-4775-B22F-3E334C1FDD76}"/>
              </a:ext>
            </a:extLst>
          </p:cNvPr>
          <p:cNvPicPr>
            <a:picLocks noChangeAspect="1"/>
          </p:cNvPicPr>
          <p:nvPr/>
        </p:nvPicPr>
        <p:blipFill>
          <a:blip r:embed="rId3"/>
          <a:stretch>
            <a:fillRect/>
          </a:stretch>
        </p:blipFill>
        <p:spPr>
          <a:xfrm>
            <a:off x="0" y="0"/>
            <a:ext cx="9144000" cy="5143500"/>
          </a:xfrm>
          <a:prstGeom prst="rect">
            <a:avLst/>
          </a:prstGeom>
        </p:spPr>
      </p:pic>
    </p:spTree>
    <p:extLst>
      <p:ext uri="{BB962C8B-B14F-4D97-AF65-F5344CB8AC3E}">
        <p14:creationId xmlns:p14="http://schemas.microsoft.com/office/powerpoint/2010/main" val="2442533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pic>
        <p:nvPicPr>
          <p:cNvPr id="3" name="Hình ảnh 2" descr="Ảnh có chứa văn bản, màn hình, ảnh chụp màn hình, trong nhà&#10;&#10;Mô tả được tạo tự động">
            <a:extLst>
              <a:ext uri="{FF2B5EF4-FFF2-40B4-BE49-F238E27FC236}">
                <a16:creationId xmlns:a16="http://schemas.microsoft.com/office/drawing/2014/main" id="{C8C7E30C-9544-4FAF-A5AD-691FA1AA078C}"/>
              </a:ext>
            </a:extLst>
          </p:cNvPr>
          <p:cNvPicPr>
            <a:picLocks noChangeAspect="1"/>
          </p:cNvPicPr>
          <p:nvPr/>
        </p:nvPicPr>
        <p:blipFill>
          <a:blip r:embed="rId3"/>
          <a:stretch>
            <a:fillRect/>
          </a:stretch>
        </p:blipFill>
        <p:spPr>
          <a:xfrm>
            <a:off x="0" y="0"/>
            <a:ext cx="9144000" cy="5143500"/>
          </a:xfrm>
          <a:prstGeom prst="rect">
            <a:avLst/>
          </a:prstGeom>
        </p:spPr>
      </p:pic>
    </p:spTree>
    <p:extLst>
      <p:ext uri="{BB962C8B-B14F-4D97-AF65-F5344CB8AC3E}">
        <p14:creationId xmlns:p14="http://schemas.microsoft.com/office/powerpoint/2010/main" val="2609974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pic>
        <p:nvPicPr>
          <p:cNvPr id="3" name="Hình ảnh 2" descr="Ảnh có chứa văn bản, màn hình, ảnh chụp màn hình, đen&#10;&#10;Mô tả được tạo tự động">
            <a:extLst>
              <a:ext uri="{FF2B5EF4-FFF2-40B4-BE49-F238E27FC236}">
                <a16:creationId xmlns:a16="http://schemas.microsoft.com/office/drawing/2014/main" id="{7FAA1B66-A674-4D87-9993-97C6763F5A4D}"/>
              </a:ext>
            </a:extLst>
          </p:cNvPr>
          <p:cNvPicPr>
            <a:picLocks noChangeAspect="1"/>
          </p:cNvPicPr>
          <p:nvPr/>
        </p:nvPicPr>
        <p:blipFill>
          <a:blip r:embed="rId3"/>
          <a:stretch>
            <a:fillRect/>
          </a:stretch>
        </p:blipFill>
        <p:spPr>
          <a:xfrm>
            <a:off x="0" y="0"/>
            <a:ext cx="9144000" cy="5143500"/>
          </a:xfrm>
          <a:prstGeom prst="rect">
            <a:avLst/>
          </a:prstGeom>
        </p:spPr>
      </p:pic>
    </p:spTree>
    <p:extLst>
      <p:ext uri="{BB962C8B-B14F-4D97-AF65-F5344CB8AC3E}">
        <p14:creationId xmlns:p14="http://schemas.microsoft.com/office/powerpoint/2010/main" val="25769959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3" name="Google Shape;143;p20"/>
          <p:cNvSpPr txBox="1">
            <a:spLocks noGrp="1"/>
          </p:cNvSpPr>
          <p:nvPr>
            <p:ph type="body" idx="1"/>
          </p:nvPr>
        </p:nvSpPr>
        <p:spPr>
          <a:xfrm>
            <a:off x="3967313" y="2571750"/>
            <a:ext cx="4200300" cy="1447907"/>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sz="3600">
                <a:latin typeface="Bahnschrift" panose="020B0502040204020203" pitchFamily="34" charset="0"/>
              </a:rPr>
              <a:t>TRUYỆN CỔ TÍCH</a:t>
            </a:r>
            <a:endParaRPr sz="3600">
              <a:latin typeface="Bahnschrift" panose="020B0502040204020203" pitchFamily="34" charset="0"/>
            </a:endParaRPr>
          </a:p>
        </p:txBody>
      </p:sp>
      <p:pic>
        <p:nvPicPr>
          <p:cNvPr id="144" name="Google Shape;144;p20"/>
          <p:cNvPicPr preferRelativeResize="0"/>
          <p:nvPr/>
        </p:nvPicPr>
        <p:blipFill>
          <a:blip r:embed="rId3"/>
          <a:srcRect/>
          <a:stretch/>
        </p:blipFill>
        <p:spPr>
          <a:xfrm>
            <a:off x="873425" y="1825375"/>
            <a:ext cx="2765701" cy="2778156"/>
          </a:xfrm>
          <a:prstGeom prst="rect">
            <a:avLst/>
          </a:prstGeom>
          <a:noFill/>
          <a:ln>
            <a:noFill/>
          </a:ln>
        </p:spPr>
      </p:pic>
      <p:sp>
        <p:nvSpPr>
          <p:cNvPr id="145" name="Google Shape;145;p20"/>
          <p:cNvSpPr/>
          <p:nvPr/>
        </p:nvSpPr>
        <p:spPr>
          <a:xfrm>
            <a:off x="4141750" y="281249"/>
            <a:ext cx="788694" cy="805193"/>
          </a:xfrm>
          <a:custGeom>
            <a:avLst/>
            <a:gdLst/>
            <a:ahLst/>
            <a:cxnLst/>
            <a:rect l="l" t="t" r="r" b="b"/>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20"/>
          <p:cNvSpPr/>
          <p:nvPr/>
        </p:nvSpPr>
        <p:spPr>
          <a:xfrm>
            <a:off x="4342533" y="512867"/>
            <a:ext cx="387139" cy="341965"/>
          </a:xfrm>
          <a:custGeom>
            <a:avLst/>
            <a:gdLst/>
            <a:ahLst/>
            <a:cxnLst/>
            <a:rect l="l" t="t" r="r" b="b"/>
            <a:pathLst>
              <a:path w="17714" h="15647" extrusionOk="0">
                <a:moveTo>
                  <a:pt x="9806" y="2118"/>
                </a:moveTo>
                <a:lnTo>
                  <a:pt x="9782" y="2166"/>
                </a:lnTo>
                <a:lnTo>
                  <a:pt x="9757" y="2239"/>
                </a:lnTo>
                <a:lnTo>
                  <a:pt x="9757" y="2312"/>
                </a:lnTo>
                <a:lnTo>
                  <a:pt x="9782" y="2483"/>
                </a:lnTo>
                <a:lnTo>
                  <a:pt x="9855" y="2677"/>
                </a:lnTo>
                <a:lnTo>
                  <a:pt x="9903" y="2872"/>
                </a:lnTo>
                <a:lnTo>
                  <a:pt x="9952" y="2945"/>
                </a:lnTo>
                <a:lnTo>
                  <a:pt x="10001" y="2969"/>
                </a:lnTo>
                <a:lnTo>
                  <a:pt x="10049" y="2994"/>
                </a:lnTo>
                <a:lnTo>
                  <a:pt x="10122" y="3018"/>
                </a:lnTo>
                <a:lnTo>
                  <a:pt x="10195" y="2994"/>
                </a:lnTo>
                <a:lnTo>
                  <a:pt x="10244" y="2945"/>
                </a:lnTo>
                <a:lnTo>
                  <a:pt x="10293" y="2896"/>
                </a:lnTo>
                <a:lnTo>
                  <a:pt x="10293" y="2823"/>
                </a:lnTo>
                <a:lnTo>
                  <a:pt x="10293" y="2702"/>
                </a:lnTo>
                <a:lnTo>
                  <a:pt x="10244" y="2580"/>
                </a:lnTo>
                <a:lnTo>
                  <a:pt x="10171" y="2361"/>
                </a:lnTo>
                <a:lnTo>
                  <a:pt x="10122" y="2264"/>
                </a:lnTo>
                <a:lnTo>
                  <a:pt x="10049" y="2191"/>
                </a:lnTo>
                <a:lnTo>
                  <a:pt x="9952" y="2118"/>
                </a:lnTo>
                <a:close/>
                <a:moveTo>
                  <a:pt x="13821" y="2312"/>
                </a:moveTo>
                <a:lnTo>
                  <a:pt x="13748" y="2385"/>
                </a:lnTo>
                <a:lnTo>
                  <a:pt x="13602" y="2531"/>
                </a:lnTo>
                <a:lnTo>
                  <a:pt x="13456" y="2677"/>
                </a:lnTo>
                <a:lnTo>
                  <a:pt x="13407" y="2775"/>
                </a:lnTo>
                <a:lnTo>
                  <a:pt x="13383" y="2872"/>
                </a:lnTo>
                <a:lnTo>
                  <a:pt x="13407" y="2921"/>
                </a:lnTo>
                <a:lnTo>
                  <a:pt x="13431" y="2945"/>
                </a:lnTo>
                <a:lnTo>
                  <a:pt x="13456" y="2994"/>
                </a:lnTo>
                <a:lnTo>
                  <a:pt x="13504" y="3018"/>
                </a:lnTo>
                <a:lnTo>
                  <a:pt x="13602" y="3018"/>
                </a:lnTo>
                <a:lnTo>
                  <a:pt x="13699" y="2969"/>
                </a:lnTo>
                <a:lnTo>
                  <a:pt x="13796" y="2921"/>
                </a:lnTo>
                <a:lnTo>
                  <a:pt x="13894" y="2848"/>
                </a:lnTo>
                <a:lnTo>
                  <a:pt x="14040" y="2702"/>
                </a:lnTo>
                <a:lnTo>
                  <a:pt x="14113" y="2604"/>
                </a:lnTo>
                <a:lnTo>
                  <a:pt x="14137" y="2507"/>
                </a:lnTo>
                <a:lnTo>
                  <a:pt x="14113" y="2434"/>
                </a:lnTo>
                <a:lnTo>
                  <a:pt x="14064" y="2361"/>
                </a:lnTo>
                <a:lnTo>
                  <a:pt x="13991" y="2312"/>
                </a:lnTo>
                <a:close/>
                <a:moveTo>
                  <a:pt x="15232" y="4600"/>
                </a:moveTo>
                <a:lnTo>
                  <a:pt x="15037" y="4648"/>
                </a:lnTo>
                <a:lnTo>
                  <a:pt x="14867" y="4697"/>
                </a:lnTo>
                <a:lnTo>
                  <a:pt x="14672" y="4770"/>
                </a:lnTo>
                <a:lnTo>
                  <a:pt x="14575" y="4794"/>
                </a:lnTo>
                <a:lnTo>
                  <a:pt x="14478" y="4843"/>
                </a:lnTo>
                <a:lnTo>
                  <a:pt x="14429" y="4916"/>
                </a:lnTo>
                <a:lnTo>
                  <a:pt x="14429" y="4965"/>
                </a:lnTo>
                <a:lnTo>
                  <a:pt x="14453" y="5038"/>
                </a:lnTo>
                <a:lnTo>
                  <a:pt x="14502" y="5086"/>
                </a:lnTo>
                <a:lnTo>
                  <a:pt x="14721" y="5135"/>
                </a:lnTo>
                <a:lnTo>
                  <a:pt x="14964" y="5135"/>
                </a:lnTo>
                <a:lnTo>
                  <a:pt x="15086" y="5111"/>
                </a:lnTo>
                <a:lnTo>
                  <a:pt x="15183" y="5086"/>
                </a:lnTo>
                <a:lnTo>
                  <a:pt x="15281" y="5038"/>
                </a:lnTo>
                <a:lnTo>
                  <a:pt x="15378" y="4965"/>
                </a:lnTo>
                <a:lnTo>
                  <a:pt x="15402" y="4916"/>
                </a:lnTo>
                <a:lnTo>
                  <a:pt x="15427" y="4867"/>
                </a:lnTo>
                <a:lnTo>
                  <a:pt x="15427" y="4794"/>
                </a:lnTo>
                <a:lnTo>
                  <a:pt x="15427" y="4746"/>
                </a:lnTo>
                <a:lnTo>
                  <a:pt x="15402" y="4673"/>
                </a:lnTo>
                <a:lnTo>
                  <a:pt x="15354" y="4648"/>
                </a:lnTo>
                <a:lnTo>
                  <a:pt x="15305" y="4624"/>
                </a:lnTo>
                <a:lnTo>
                  <a:pt x="15232" y="4600"/>
                </a:lnTo>
                <a:close/>
                <a:moveTo>
                  <a:pt x="9052" y="4721"/>
                </a:moveTo>
                <a:lnTo>
                  <a:pt x="8954" y="4746"/>
                </a:lnTo>
                <a:lnTo>
                  <a:pt x="8711" y="4794"/>
                </a:lnTo>
                <a:lnTo>
                  <a:pt x="8516" y="4819"/>
                </a:lnTo>
                <a:lnTo>
                  <a:pt x="8419" y="4867"/>
                </a:lnTo>
                <a:lnTo>
                  <a:pt x="8346" y="4916"/>
                </a:lnTo>
                <a:lnTo>
                  <a:pt x="8273" y="4989"/>
                </a:lnTo>
                <a:lnTo>
                  <a:pt x="8249" y="5062"/>
                </a:lnTo>
                <a:lnTo>
                  <a:pt x="8273" y="5159"/>
                </a:lnTo>
                <a:lnTo>
                  <a:pt x="8297" y="5184"/>
                </a:lnTo>
                <a:lnTo>
                  <a:pt x="8346" y="5208"/>
                </a:lnTo>
                <a:lnTo>
                  <a:pt x="8443" y="5257"/>
                </a:lnTo>
                <a:lnTo>
                  <a:pt x="8930" y="5257"/>
                </a:lnTo>
                <a:lnTo>
                  <a:pt x="9076" y="5232"/>
                </a:lnTo>
                <a:lnTo>
                  <a:pt x="9198" y="5184"/>
                </a:lnTo>
                <a:lnTo>
                  <a:pt x="9319" y="5086"/>
                </a:lnTo>
                <a:lnTo>
                  <a:pt x="9344" y="5038"/>
                </a:lnTo>
                <a:lnTo>
                  <a:pt x="9344" y="4989"/>
                </a:lnTo>
                <a:lnTo>
                  <a:pt x="9319" y="4892"/>
                </a:lnTo>
                <a:lnTo>
                  <a:pt x="9246" y="4794"/>
                </a:lnTo>
                <a:lnTo>
                  <a:pt x="9173" y="4746"/>
                </a:lnTo>
                <a:lnTo>
                  <a:pt x="9052" y="4721"/>
                </a:lnTo>
                <a:close/>
                <a:moveTo>
                  <a:pt x="11801" y="3505"/>
                </a:moveTo>
                <a:lnTo>
                  <a:pt x="12020" y="3529"/>
                </a:lnTo>
                <a:lnTo>
                  <a:pt x="12263" y="3578"/>
                </a:lnTo>
                <a:lnTo>
                  <a:pt x="12482" y="3651"/>
                </a:lnTo>
                <a:lnTo>
                  <a:pt x="12701" y="3772"/>
                </a:lnTo>
                <a:lnTo>
                  <a:pt x="12872" y="3918"/>
                </a:lnTo>
                <a:lnTo>
                  <a:pt x="13042" y="4089"/>
                </a:lnTo>
                <a:lnTo>
                  <a:pt x="13212" y="4283"/>
                </a:lnTo>
                <a:lnTo>
                  <a:pt x="13334" y="4478"/>
                </a:lnTo>
                <a:lnTo>
                  <a:pt x="13431" y="4697"/>
                </a:lnTo>
                <a:lnTo>
                  <a:pt x="13480" y="4867"/>
                </a:lnTo>
                <a:lnTo>
                  <a:pt x="13504" y="5038"/>
                </a:lnTo>
                <a:lnTo>
                  <a:pt x="13504" y="5208"/>
                </a:lnTo>
                <a:lnTo>
                  <a:pt x="13480" y="5378"/>
                </a:lnTo>
                <a:lnTo>
                  <a:pt x="13456" y="5549"/>
                </a:lnTo>
                <a:lnTo>
                  <a:pt x="13407" y="5719"/>
                </a:lnTo>
                <a:lnTo>
                  <a:pt x="13334" y="5889"/>
                </a:lnTo>
                <a:lnTo>
                  <a:pt x="13237" y="6035"/>
                </a:lnTo>
                <a:lnTo>
                  <a:pt x="13139" y="6181"/>
                </a:lnTo>
                <a:lnTo>
                  <a:pt x="13042" y="6303"/>
                </a:lnTo>
                <a:lnTo>
                  <a:pt x="12920" y="6425"/>
                </a:lnTo>
                <a:lnTo>
                  <a:pt x="12774" y="6546"/>
                </a:lnTo>
                <a:lnTo>
                  <a:pt x="12628" y="6644"/>
                </a:lnTo>
                <a:lnTo>
                  <a:pt x="12482" y="6741"/>
                </a:lnTo>
                <a:lnTo>
                  <a:pt x="12336" y="6814"/>
                </a:lnTo>
                <a:lnTo>
                  <a:pt x="12166" y="6863"/>
                </a:lnTo>
                <a:lnTo>
                  <a:pt x="11996" y="6911"/>
                </a:lnTo>
                <a:lnTo>
                  <a:pt x="11801" y="6936"/>
                </a:lnTo>
                <a:lnTo>
                  <a:pt x="11631" y="6936"/>
                </a:lnTo>
                <a:lnTo>
                  <a:pt x="11485" y="6911"/>
                </a:lnTo>
                <a:lnTo>
                  <a:pt x="11315" y="6863"/>
                </a:lnTo>
                <a:lnTo>
                  <a:pt x="11169" y="6814"/>
                </a:lnTo>
                <a:lnTo>
                  <a:pt x="11023" y="6741"/>
                </a:lnTo>
                <a:lnTo>
                  <a:pt x="10901" y="6644"/>
                </a:lnTo>
                <a:lnTo>
                  <a:pt x="10779" y="6546"/>
                </a:lnTo>
                <a:lnTo>
                  <a:pt x="10658" y="6425"/>
                </a:lnTo>
                <a:lnTo>
                  <a:pt x="10560" y="6303"/>
                </a:lnTo>
                <a:lnTo>
                  <a:pt x="10463" y="6157"/>
                </a:lnTo>
                <a:lnTo>
                  <a:pt x="10317" y="5865"/>
                </a:lnTo>
                <a:lnTo>
                  <a:pt x="10195" y="5524"/>
                </a:lnTo>
                <a:lnTo>
                  <a:pt x="10147" y="5208"/>
                </a:lnTo>
                <a:lnTo>
                  <a:pt x="10147" y="4892"/>
                </a:lnTo>
                <a:lnTo>
                  <a:pt x="10195" y="4575"/>
                </a:lnTo>
                <a:lnTo>
                  <a:pt x="10244" y="4405"/>
                </a:lnTo>
                <a:lnTo>
                  <a:pt x="10317" y="4259"/>
                </a:lnTo>
                <a:lnTo>
                  <a:pt x="10414" y="4089"/>
                </a:lnTo>
                <a:lnTo>
                  <a:pt x="10560" y="3943"/>
                </a:lnTo>
                <a:lnTo>
                  <a:pt x="10901" y="3772"/>
                </a:lnTo>
                <a:lnTo>
                  <a:pt x="11242" y="3602"/>
                </a:lnTo>
                <a:lnTo>
                  <a:pt x="11436" y="3553"/>
                </a:lnTo>
                <a:lnTo>
                  <a:pt x="11607" y="3529"/>
                </a:lnTo>
                <a:lnTo>
                  <a:pt x="11801" y="3505"/>
                </a:lnTo>
                <a:close/>
                <a:moveTo>
                  <a:pt x="11753" y="2969"/>
                </a:moveTo>
                <a:lnTo>
                  <a:pt x="11461" y="2994"/>
                </a:lnTo>
                <a:lnTo>
                  <a:pt x="11169" y="3042"/>
                </a:lnTo>
                <a:lnTo>
                  <a:pt x="10901" y="3115"/>
                </a:lnTo>
                <a:lnTo>
                  <a:pt x="10633" y="3237"/>
                </a:lnTo>
                <a:lnTo>
                  <a:pt x="10390" y="3407"/>
                </a:lnTo>
                <a:lnTo>
                  <a:pt x="10195" y="3578"/>
                </a:lnTo>
                <a:lnTo>
                  <a:pt x="10074" y="3724"/>
                </a:lnTo>
                <a:lnTo>
                  <a:pt x="9952" y="3845"/>
                </a:lnTo>
                <a:lnTo>
                  <a:pt x="9830" y="4040"/>
                </a:lnTo>
                <a:lnTo>
                  <a:pt x="9757" y="4235"/>
                </a:lnTo>
                <a:lnTo>
                  <a:pt x="9684" y="4429"/>
                </a:lnTo>
                <a:lnTo>
                  <a:pt x="9636" y="4648"/>
                </a:lnTo>
                <a:lnTo>
                  <a:pt x="9611" y="4843"/>
                </a:lnTo>
                <a:lnTo>
                  <a:pt x="9611" y="5062"/>
                </a:lnTo>
                <a:lnTo>
                  <a:pt x="9611" y="5281"/>
                </a:lnTo>
                <a:lnTo>
                  <a:pt x="9636" y="5476"/>
                </a:lnTo>
                <a:lnTo>
                  <a:pt x="9684" y="5719"/>
                </a:lnTo>
                <a:lnTo>
                  <a:pt x="9757" y="5962"/>
                </a:lnTo>
                <a:lnTo>
                  <a:pt x="9830" y="6181"/>
                </a:lnTo>
                <a:lnTo>
                  <a:pt x="9952" y="6376"/>
                </a:lnTo>
                <a:lnTo>
                  <a:pt x="10074" y="6571"/>
                </a:lnTo>
                <a:lnTo>
                  <a:pt x="10220" y="6765"/>
                </a:lnTo>
                <a:lnTo>
                  <a:pt x="10366" y="6911"/>
                </a:lnTo>
                <a:lnTo>
                  <a:pt x="10536" y="7057"/>
                </a:lnTo>
                <a:lnTo>
                  <a:pt x="10731" y="7203"/>
                </a:lnTo>
                <a:lnTo>
                  <a:pt x="10925" y="7301"/>
                </a:lnTo>
                <a:lnTo>
                  <a:pt x="11120" y="7374"/>
                </a:lnTo>
                <a:lnTo>
                  <a:pt x="11363" y="7447"/>
                </a:lnTo>
                <a:lnTo>
                  <a:pt x="11582" y="7471"/>
                </a:lnTo>
                <a:lnTo>
                  <a:pt x="11826" y="7471"/>
                </a:lnTo>
                <a:lnTo>
                  <a:pt x="12069" y="7447"/>
                </a:lnTo>
                <a:lnTo>
                  <a:pt x="12312" y="7398"/>
                </a:lnTo>
                <a:lnTo>
                  <a:pt x="12531" y="7349"/>
                </a:lnTo>
                <a:lnTo>
                  <a:pt x="12750" y="7252"/>
                </a:lnTo>
                <a:lnTo>
                  <a:pt x="12945" y="7130"/>
                </a:lnTo>
                <a:lnTo>
                  <a:pt x="13139" y="6984"/>
                </a:lnTo>
                <a:lnTo>
                  <a:pt x="13310" y="6838"/>
                </a:lnTo>
                <a:lnTo>
                  <a:pt x="13480" y="6644"/>
                </a:lnTo>
                <a:lnTo>
                  <a:pt x="13602" y="6473"/>
                </a:lnTo>
                <a:lnTo>
                  <a:pt x="13723" y="6254"/>
                </a:lnTo>
                <a:lnTo>
                  <a:pt x="13821" y="6060"/>
                </a:lnTo>
                <a:lnTo>
                  <a:pt x="13894" y="5841"/>
                </a:lnTo>
                <a:lnTo>
                  <a:pt x="13967" y="5597"/>
                </a:lnTo>
                <a:lnTo>
                  <a:pt x="13991" y="5378"/>
                </a:lnTo>
                <a:lnTo>
                  <a:pt x="14015" y="5135"/>
                </a:lnTo>
                <a:lnTo>
                  <a:pt x="13991" y="4916"/>
                </a:lnTo>
                <a:lnTo>
                  <a:pt x="13942" y="4673"/>
                </a:lnTo>
                <a:lnTo>
                  <a:pt x="13894" y="4454"/>
                </a:lnTo>
                <a:lnTo>
                  <a:pt x="13772" y="4210"/>
                </a:lnTo>
                <a:lnTo>
                  <a:pt x="13626" y="3967"/>
                </a:lnTo>
                <a:lnTo>
                  <a:pt x="13456" y="3748"/>
                </a:lnTo>
                <a:lnTo>
                  <a:pt x="13261" y="3553"/>
                </a:lnTo>
                <a:lnTo>
                  <a:pt x="13042" y="3383"/>
                </a:lnTo>
                <a:lnTo>
                  <a:pt x="12799" y="3237"/>
                </a:lnTo>
                <a:lnTo>
                  <a:pt x="12555" y="3115"/>
                </a:lnTo>
                <a:lnTo>
                  <a:pt x="12288" y="3042"/>
                </a:lnTo>
                <a:lnTo>
                  <a:pt x="12045" y="2994"/>
                </a:lnTo>
                <a:lnTo>
                  <a:pt x="11753" y="2969"/>
                </a:lnTo>
                <a:close/>
                <a:moveTo>
                  <a:pt x="9903" y="7057"/>
                </a:moveTo>
                <a:lnTo>
                  <a:pt x="9806" y="7082"/>
                </a:lnTo>
                <a:lnTo>
                  <a:pt x="9733" y="7130"/>
                </a:lnTo>
                <a:lnTo>
                  <a:pt x="9587" y="7276"/>
                </a:lnTo>
                <a:lnTo>
                  <a:pt x="9465" y="7471"/>
                </a:lnTo>
                <a:lnTo>
                  <a:pt x="9392" y="7641"/>
                </a:lnTo>
                <a:lnTo>
                  <a:pt x="9368" y="7739"/>
                </a:lnTo>
                <a:lnTo>
                  <a:pt x="9392" y="7836"/>
                </a:lnTo>
                <a:lnTo>
                  <a:pt x="9441" y="7909"/>
                </a:lnTo>
                <a:lnTo>
                  <a:pt x="9514" y="7958"/>
                </a:lnTo>
                <a:lnTo>
                  <a:pt x="9587" y="7982"/>
                </a:lnTo>
                <a:lnTo>
                  <a:pt x="9684" y="7958"/>
                </a:lnTo>
                <a:lnTo>
                  <a:pt x="9757" y="7909"/>
                </a:lnTo>
                <a:lnTo>
                  <a:pt x="9806" y="7812"/>
                </a:lnTo>
                <a:lnTo>
                  <a:pt x="9879" y="7690"/>
                </a:lnTo>
                <a:lnTo>
                  <a:pt x="9952" y="7568"/>
                </a:lnTo>
                <a:lnTo>
                  <a:pt x="10098" y="7301"/>
                </a:lnTo>
                <a:lnTo>
                  <a:pt x="10098" y="7252"/>
                </a:lnTo>
                <a:lnTo>
                  <a:pt x="10098" y="7203"/>
                </a:lnTo>
                <a:lnTo>
                  <a:pt x="10074" y="7106"/>
                </a:lnTo>
                <a:lnTo>
                  <a:pt x="10001" y="7057"/>
                </a:lnTo>
                <a:close/>
                <a:moveTo>
                  <a:pt x="13504" y="7276"/>
                </a:moveTo>
                <a:lnTo>
                  <a:pt x="13456" y="7301"/>
                </a:lnTo>
                <a:lnTo>
                  <a:pt x="13407" y="7349"/>
                </a:lnTo>
                <a:lnTo>
                  <a:pt x="13383" y="7422"/>
                </a:lnTo>
                <a:lnTo>
                  <a:pt x="13383" y="7544"/>
                </a:lnTo>
                <a:lnTo>
                  <a:pt x="13407" y="7666"/>
                </a:lnTo>
                <a:lnTo>
                  <a:pt x="13456" y="7787"/>
                </a:lnTo>
                <a:lnTo>
                  <a:pt x="13504" y="7909"/>
                </a:lnTo>
                <a:lnTo>
                  <a:pt x="13602" y="8006"/>
                </a:lnTo>
                <a:lnTo>
                  <a:pt x="13723" y="8104"/>
                </a:lnTo>
                <a:lnTo>
                  <a:pt x="13821" y="8177"/>
                </a:lnTo>
                <a:lnTo>
                  <a:pt x="13918" y="8201"/>
                </a:lnTo>
                <a:lnTo>
                  <a:pt x="14015" y="8201"/>
                </a:lnTo>
                <a:lnTo>
                  <a:pt x="14088" y="8152"/>
                </a:lnTo>
                <a:lnTo>
                  <a:pt x="14137" y="8079"/>
                </a:lnTo>
                <a:lnTo>
                  <a:pt x="14161" y="8006"/>
                </a:lnTo>
                <a:lnTo>
                  <a:pt x="14161" y="7909"/>
                </a:lnTo>
                <a:lnTo>
                  <a:pt x="14137" y="7836"/>
                </a:lnTo>
                <a:lnTo>
                  <a:pt x="14064" y="7763"/>
                </a:lnTo>
                <a:lnTo>
                  <a:pt x="13918" y="7666"/>
                </a:lnTo>
                <a:lnTo>
                  <a:pt x="13821" y="7520"/>
                </a:lnTo>
                <a:lnTo>
                  <a:pt x="13699" y="7374"/>
                </a:lnTo>
                <a:lnTo>
                  <a:pt x="13650" y="7325"/>
                </a:lnTo>
                <a:lnTo>
                  <a:pt x="13553" y="7276"/>
                </a:lnTo>
                <a:close/>
                <a:moveTo>
                  <a:pt x="2312" y="11242"/>
                </a:moveTo>
                <a:lnTo>
                  <a:pt x="2287" y="11267"/>
                </a:lnTo>
                <a:lnTo>
                  <a:pt x="2263" y="11291"/>
                </a:lnTo>
                <a:lnTo>
                  <a:pt x="2287" y="11437"/>
                </a:lnTo>
                <a:lnTo>
                  <a:pt x="2312" y="11559"/>
                </a:lnTo>
                <a:lnTo>
                  <a:pt x="2360" y="11705"/>
                </a:lnTo>
                <a:lnTo>
                  <a:pt x="2409" y="11826"/>
                </a:lnTo>
                <a:lnTo>
                  <a:pt x="2555" y="12070"/>
                </a:lnTo>
                <a:lnTo>
                  <a:pt x="2701" y="12313"/>
                </a:lnTo>
                <a:lnTo>
                  <a:pt x="2871" y="12556"/>
                </a:lnTo>
                <a:lnTo>
                  <a:pt x="3042" y="12800"/>
                </a:lnTo>
                <a:lnTo>
                  <a:pt x="3236" y="13019"/>
                </a:lnTo>
                <a:lnTo>
                  <a:pt x="3455" y="13238"/>
                </a:lnTo>
                <a:lnTo>
                  <a:pt x="3528" y="13262"/>
                </a:lnTo>
                <a:lnTo>
                  <a:pt x="3650" y="13262"/>
                </a:lnTo>
                <a:lnTo>
                  <a:pt x="3699" y="13213"/>
                </a:lnTo>
                <a:lnTo>
                  <a:pt x="3747" y="13165"/>
                </a:lnTo>
                <a:lnTo>
                  <a:pt x="3772" y="13092"/>
                </a:lnTo>
                <a:lnTo>
                  <a:pt x="3747" y="13043"/>
                </a:lnTo>
                <a:lnTo>
                  <a:pt x="3699" y="12970"/>
                </a:lnTo>
                <a:lnTo>
                  <a:pt x="3504" y="12751"/>
                </a:lnTo>
                <a:lnTo>
                  <a:pt x="3309" y="12532"/>
                </a:lnTo>
                <a:lnTo>
                  <a:pt x="2944" y="12045"/>
                </a:lnTo>
                <a:lnTo>
                  <a:pt x="2652" y="11632"/>
                </a:lnTo>
                <a:lnTo>
                  <a:pt x="2506" y="11437"/>
                </a:lnTo>
                <a:lnTo>
                  <a:pt x="2336" y="11267"/>
                </a:lnTo>
                <a:lnTo>
                  <a:pt x="2312" y="11242"/>
                </a:lnTo>
                <a:close/>
                <a:moveTo>
                  <a:pt x="2336" y="12678"/>
                </a:moveTo>
                <a:lnTo>
                  <a:pt x="2287" y="12702"/>
                </a:lnTo>
                <a:lnTo>
                  <a:pt x="2263" y="12751"/>
                </a:lnTo>
                <a:lnTo>
                  <a:pt x="2239" y="12800"/>
                </a:lnTo>
                <a:lnTo>
                  <a:pt x="2287" y="12897"/>
                </a:lnTo>
                <a:lnTo>
                  <a:pt x="2360" y="13019"/>
                </a:lnTo>
                <a:lnTo>
                  <a:pt x="2531" y="13213"/>
                </a:lnTo>
                <a:lnTo>
                  <a:pt x="2604" y="13286"/>
                </a:lnTo>
                <a:lnTo>
                  <a:pt x="2725" y="13384"/>
                </a:lnTo>
                <a:lnTo>
                  <a:pt x="2823" y="13432"/>
                </a:lnTo>
                <a:lnTo>
                  <a:pt x="2896" y="13457"/>
                </a:lnTo>
                <a:lnTo>
                  <a:pt x="2944" y="13457"/>
                </a:lnTo>
                <a:lnTo>
                  <a:pt x="3017" y="13408"/>
                </a:lnTo>
                <a:lnTo>
                  <a:pt x="3042" y="13359"/>
                </a:lnTo>
                <a:lnTo>
                  <a:pt x="3066" y="13286"/>
                </a:lnTo>
                <a:lnTo>
                  <a:pt x="3042" y="13238"/>
                </a:lnTo>
                <a:lnTo>
                  <a:pt x="2969" y="13165"/>
                </a:lnTo>
                <a:lnTo>
                  <a:pt x="2896" y="13116"/>
                </a:lnTo>
                <a:lnTo>
                  <a:pt x="2750" y="12994"/>
                </a:lnTo>
                <a:lnTo>
                  <a:pt x="2579" y="12824"/>
                </a:lnTo>
                <a:lnTo>
                  <a:pt x="2482" y="12727"/>
                </a:lnTo>
                <a:lnTo>
                  <a:pt x="2385" y="12678"/>
                </a:lnTo>
                <a:close/>
                <a:moveTo>
                  <a:pt x="5645" y="6084"/>
                </a:moveTo>
                <a:lnTo>
                  <a:pt x="5499" y="6108"/>
                </a:lnTo>
                <a:lnTo>
                  <a:pt x="5353" y="6157"/>
                </a:lnTo>
                <a:lnTo>
                  <a:pt x="5231" y="6230"/>
                </a:lnTo>
                <a:lnTo>
                  <a:pt x="5085" y="6327"/>
                </a:lnTo>
                <a:lnTo>
                  <a:pt x="4818" y="6546"/>
                </a:lnTo>
                <a:lnTo>
                  <a:pt x="4599" y="6790"/>
                </a:lnTo>
                <a:lnTo>
                  <a:pt x="4355" y="7082"/>
                </a:lnTo>
                <a:lnTo>
                  <a:pt x="4161" y="7349"/>
                </a:lnTo>
                <a:lnTo>
                  <a:pt x="3796" y="7860"/>
                </a:lnTo>
                <a:lnTo>
                  <a:pt x="3382" y="8420"/>
                </a:lnTo>
                <a:lnTo>
                  <a:pt x="3163" y="8688"/>
                </a:lnTo>
                <a:lnTo>
                  <a:pt x="2920" y="8931"/>
                </a:lnTo>
                <a:lnTo>
                  <a:pt x="2433" y="9393"/>
                </a:lnTo>
                <a:lnTo>
                  <a:pt x="2190" y="9636"/>
                </a:lnTo>
                <a:lnTo>
                  <a:pt x="1971" y="9880"/>
                </a:lnTo>
                <a:lnTo>
                  <a:pt x="1922" y="9953"/>
                </a:lnTo>
                <a:lnTo>
                  <a:pt x="1922" y="10050"/>
                </a:lnTo>
                <a:lnTo>
                  <a:pt x="1922" y="10123"/>
                </a:lnTo>
                <a:lnTo>
                  <a:pt x="1971" y="10172"/>
                </a:lnTo>
                <a:lnTo>
                  <a:pt x="2044" y="10220"/>
                </a:lnTo>
                <a:lnTo>
                  <a:pt x="2117" y="10245"/>
                </a:lnTo>
                <a:lnTo>
                  <a:pt x="2190" y="10245"/>
                </a:lnTo>
                <a:lnTo>
                  <a:pt x="2263" y="10196"/>
                </a:lnTo>
                <a:lnTo>
                  <a:pt x="2312" y="10147"/>
                </a:lnTo>
                <a:lnTo>
                  <a:pt x="2360" y="10293"/>
                </a:lnTo>
                <a:lnTo>
                  <a:pt x="2409" y="10439"/>
                </a:lnTo>
                <a:lnTo>
                  <a:pt x="2555" y="10756"/>
                </a:lnTo>
                <a:lnTo>
                  <a:pt x="2823" y="11169"/>
                </a:lnTo>
                <a:lnTo>
                  <a:pt x="3042" y="11583"/>
                </a:lnTo>
                <a:lnTo>
                  <a:pt x="3309" y="12021"/>
                </a:lnTo>
                <a:lnTo>
                  <a:pt x="3455" y="12240"/>
                </a:lnTo>
                <a:lnTo>
                  <a:pt x="3601" y="12435"/>
                </a:lnTo>
                <a:lnTo>
                  <a:pt x="3772" y="12605"/>
                </a:lnTo>
                <a:lnTo>
                  <a:pt x="3942" y="12751"/>
                </a:lnTo>
                <a:lnTo>
                  <a:pt x="4015" y="12775"/>
                </a:lnTo>
                <a:lnTo>
                  <a:pt x="4088" y="12775"/>
                </a:lnTo>
                <a:lnTo>
                  <a:pt x="4161" y="12751"/>
                </a:lnTo>
                <a:lnTo>
                  <a:pt x="4209" y="12727"/>
                </a:lnTo>
                <a:lnTo>
                  <a:pt x="4282" y="12629"/>
                </a:lnTo>
                <a:lnTo>
                  <a:pt x="4282" y="12556"/>
                </a:lnTo>
                <a:lnTo>
                  <a:pt x="4282" y="12508"/>
                </a:lnTo>
                <a:lnTo>
                  <a:pt x="4258" y="12459"/>
                </a:lnTo>
                <a:lnTo>
                  <a:pt x="4209" y="12410"/>
                </a:lnTo>
                <a:lnTo>
                  <a:pt x="4039" y="12240"/>
                </a:lnTo>
                <a:lnTo>
                  <a:pt x="3893" y="12070"/>
                </a:lnTo>
                <a:lnTo>
                  <a:pt x="3626" y="11680"/>
                </a:lnTo>
                <a:lnTo>
                  <a:pt x="3358" y="11291"/>
                </a:lnTo>
                <a:lnTo>
                  <a:pt x="3139" y="10877"/>
                </a:lnTo>
                <a:lnTo>
                  <a:pt x="2920" y="10464"/>
                </a:lnTo>
                <a:lnTo>
                  <a:pt x="2750" y="10172"/>
                </a:lnTo>
                <a:lnTo>
                  <a:pt x="2579" y="9928"/>
                </a:lnTo>
                <a:lnTo>
                  <a:pt x="2920" y="9612"/>
                </a:lnTo>
                <a:lnTo>
                  <a:pt x="3066" y="9904"/>
                </a:lnTo>
                <a:lnTo>
                  <a:pt x="3212" y="10172"/>
                </a:lnTo>
                <a:lnTo>
                  <a:pt x="3528" y="10658"/>
                </a:lnTo>
                <a:lnTo>
                  <a:pt x="3747" y="10999"/>
                </a:lnTo>
                <a:lnTo>
                  <a:pt x="3966" y="11340"/>
                </a:lnTo>
                <a:lnTo>
                  <a:pt x="4112" y="11510"/>
                </a:lnTo>
                <a:lnTo>
                  <a:pt x="4234" y="11656"/>
                </a:lnTo>
                <a:lnTo>
                  <a:pt x="4380" y="11778"/>
                </a:lnTo>
                <a:lnTo>
                  <a:pt x="4550" y="11875"/>
                </a:lnTo>
                <a:lnTo>
                  <a:pt x="4623" y="11899"/>
                </a:lnTo>
                <a:lnTo>
                  <a:pt x="4672" y="11899"/>
                </a:lnTo>
                <a:lnTo>
                  <a:pt x="4745" y="11875"/>
                </a:lnTo>
                <a:lnTo>
                  <a:pt x="4793" y="11851"/>
                </a:lnTo>
                <a:lnTo>
                  <a:pt x="4842" y="11778"/>
                </a:lnTo>
                <a:lnTo>
                  <a:pt x="4866" y="11729"/>
                </a:lnTo>
                <a:lnTo>
                  <a:pt x="4866" y="11656"/>
                </a:lnTo>
                <a:lnTo>
                  <a:pt x="4842" y="11607"/>
                </a:lnTo>
                <a:lnTo>
                  <a:pt x="4599" y="11267"/>
                </a:lnTo>
                <a:lnTo>
                  <a:pt x="4331" y="10950"/>
                </a:lnTo>
                <a:lnTo>
                  <a:pt x="4088" y="10634"/>
                </a:lnTo>
                <a:lnTo>
                  <a:pt x="3845" y="10318"/>
                </a:lnTo>
                <a:lnTo>
                  <a:pt x="3528" y="9855"/>
                </a:lnTo>
                <a:lnTo>
                  <a:pt x="3334" y="9612"/>
                </a:lnTo>
                <a:lnTo>
                  <a:pt x="3139" y="9417"/>
                </a:lnTo>
                <a:lnTo>
                  <a:pt x="3480" y="9077"/>
                </a:lnTo>
                <a:lnTo>
                  <a:pt x="3577" y="9223"/>
                </a:lnTo>
                <a:lnTo>
                  <a:pt x="3674" y="9344"/>
                </a:lnTo>
                <a:lnTo>
                  <a:pt x="3893" y="9661"/>
                </a:lnTo>
                <a:lnTo>
                  <a:pt x="4112" y="9977"/>
                </a:lnTo>
                <a:lnTo>
                  <a:pt x="4282" y="10196"/>
                </a:lnTo>
                <a:lnTo>
                  <a:pt x="4501" y="10415"/>
                </a:lnTo>
                <a:lnTo>
                  <a:pt x="4599" y="10512"/>
                </a:lnTo>
                <a:lnTo>
                  <a:pt x="4720" y="10610"/>
                </a:lnTo>
                <a:lnTo>
                  <a:pt x="4866" y="10658"/>
                </a:lnTo>
                <a:lnTo>
                  <a:pt x="4988" y="10707"/>
                </a:lnTo>
                <a:lnTo>
                  <a:pt x="5085" y="10707"/>
                </a:lnTo>
                <a:lnTo>
                  <a:pt x="5183" y="10683"/>
                </a:lnTo>
                <a:lnTo>
                  <a:pt x="5231" y="10610"/>
                </a:lnTo>
                <a:lnTo>
                  <a:pt x="5256" y="10537"/>
                </a:lnTo>
                <a:lnTo>
                  <a:pt x="5280" y="10464"/>
                </a:lnTo>
                <a:lnTo>
                  <a:pt x="5256" y="10391"/>
                </a:lnTo>
                <a:lnTo>
                  <a:pt x="5207" y="10318"/>
                </a:lnTo>
                <a:lnTo>
                  <a:pt x="5110" y="10269"/>
                </a:lnTo>
                <a:lnTo>
                  <a:pt x="4988" y="10220"/>
                </a:lnTo>
                <a:lnTo>
                  <a:pt x="4866" y="10147"/>
                </a:lnTo>
                <a:lnTo>
                  <a:pt x="4745" y="10050"/>
                </a:lnTo>
                <a:lnTo>
                  <a:pt x="4647" y="9953"/>
                </a:lnTo>
                <a:lnTo>
                  <a:pt x="4453" y="9734"/>
                </a:lnTo>
                <a:lnTo>
                  <a:pt x="4282" y="9515"/>
                </a:lnTo>
                <a:lnTo>
                  <a:pt x="3991" y="9174"/>
                </a:lnTo>
                <a:lnTo>
                  <a:pt x="3845" y="9004"/>
                </a:lnTo>
                <a:lnTo>
                  <a:pt x="3747" y="8931"/>
                </a:lnTo>
                <a:lnTo>
                  <a:pt x="3650" y="8882"/>
                </a:lnTo>
                <a:lnTo>
                  <a:pt x="3966" y="8517"/>
                </a:lnTo>
                <a:lnTo>
                  <a:pt x="4039" y="8420"/>
                </a:lnTo>
                <a:lnTo>
                  <a:pt x="4185" y="8615"/>
                </a:lnTo>
                <a:lnTo>
                  <a:pt x="4331" y="8809"/>
                </a:lnTo>
                <a:lnTo>
                  <a:pt x="4647" y="9150"/>
                </a:lnTo>
                <a:lnTo>
                  <a:pt x="5183" y="9709"/>
                </a:lnTo>
                <a:lnTo>
                  <a:pt x="5304" y="9807"/>
                </a:lnTo>
                <a:lnTo>
                  <a:pt x="5426" y="9904"/>
                </a:lnTo>
                <a:lnTo>
                  <a:pt x="5548" y="9977"/>
                </a:lnTo>
                <a:lnTo>
                  <a:pt x="5718" y="9977"/>
                </a:lnTo>
                <a:lnTo>
                  <a:pt x="5767" y="9953"/>
                </a:lnTo>
                <a:lnTo>
                  <a:pt x="5791" y="9904"/>
                </a:lnTo>
                <a:lnTo>
                  <a:pt x="5840" y="9855"/>
                </a:lnTo>
                <a:lnTo>
                  <a:pt x="5840" y="9807"/>
                </a:lnTo>
                <a:lnTo>
                  <a:pt x="5815" y="9685"/>
                </a:lnTo>
                <a:lnTo>
                  <a:pt x="5767" y="9588"/>
                </a:lnTo>
                <a:lnTo>
                  <a:pt x="5669" y="9515"/>
                </a:lnTo>
                <a:lnTo>
                  <a:pt x="5572" y="9417"/>
                </a:lnTo>
                <a:lnTo>
                  <a:pt x="5304" y="9174"/>
                </a:lnTo>
                <a:lnTo>
                  <a:pt x="5012" y="8907"/>
                </a:lnTo>
                <a:lnTo>
                  <a:pt x="4647" y="8542"/>
                </a:lnTo>
                <a:lnTo>
                  <a:pt x="4282" y="8201"/>
                </a:lnTo>
                <a:lnTo>
                  <a:pt x="4234" y="8152"/>
                </a:lnTo>
                <a:lnTo>
                  <a:pt x="4599" y="7690"/>
                </a:lnTo>
                <a:lnTo>
                  <a:pt x="4696" y="7885"/>
                </a:lnTo>
                <a:lnTo>
                  <a:pt x="4842" y="8079"/>
                </a:lnTo>
                <a:lnTo>
                  <a:pt x="5134" y="8396"/>
                </a:lnTo>
                <a:lnTo>
                  <a:pt x="5329" y="8590"/>
                </a:lnTo>
                <a:lnTo>
                  <a:pt x="5548" y="8809"/>
                </a:lnTo>
                <a:lnTo>
                  <a:pt x="5791" y="9004"/>
                </a:lnTo>
                <a:lnTo>
                  <a:pt x="5913" y="9077"/>
                </a:lnTo>
                <a:lnTo>
                  <a:pt x="6034" y="9150"/>
                </a:lnTo>
                <a:lnTo>
                  <a:pt x="6180" y="9150"/>
                </a:lnTo>
                <a:lnTo>
                  <a:pt x="6205" y="9101"/>
                </a:lnTo>
                <a:lnTo>
                  <a:pt x="6253" y="9052"/>
                </a:lnTo>
                <a:lnTo>
                  <a:pt x="6278" y="9004"/>
                </a:lnTo>
                <a:lnTo>
                  <a:pt x="6278" y="8931"/>
                </a:lnTo>
                <a:lnTo>
                  <a:pt x="6253" y="8882"/>
                </a:lnTo>
                <a:lnTo>
                  <a:pt x="6229" y="8834"/>
                </a:lnTo>
                <a:lnTo>
                  <a:pt x="6034" y="8639"/>
                </a:lnTo>
                <a:lnTo>
                  <a:pt x="5840" y="8469"/>
                </a:lnTo>
                <a:lnTo>
                  <a:pt x="5621" y="8298"/>
                </a:lnTo>
                <a:lnTo>
                  <a:pt x="5402" y="8104"/>
                </a:lnTo>
                <a:lnTo>
                  <a:pt x="5110" y="7787"/>
                </a:lnTo>
                <a:lnTo>
                  <a:pt x="4939" y="7641"/>
                </a:lnTo>
                <a:lnTo>
                  <a:pt x="4745" y="7495"/>
                </a:lnTo>
                <a:lnTo>
                  <a:pt x="4915" y="7301"/>
                </a:lnTo>
                <a:lnTo>
                  <a:pt x="5061" y="7155"/>
                </a:lnTo>
                <a:lnTo>
                  <a:pt x="5402" y="7495"/>
                </a:lnTo>
                <a:lnTo>
                  <a:pt x="5718" y="7885"/>
                </a:lnTo>
                <a:lnTo>
                  <a:pt x="5888" y="8104"/>
                </a:lnTo>
                <a:lnTo>
                  <a:pt x="6132" y="8323"/>
                </a:lnTo>
                <a:lnTo>
                  <a:pt x="6253" y="8420"/>
                </a:lnTo>
                <a:lnTo>
                  <a:pt x="6375" y="8469"/>
                </a:lnTo>
                <a:lnTo>
                  <a:pt x="6497" y="8493"/>
                </a:lnTo>
                <a:lnTo>
                  <a:pt x="6643" y="8493"/>
                </a:lnTo>
                <a:lnTo>
                  <a:pt x="6716" y="8444"/>
                </a:lnTo>
                <a:lnTo>
                  <a:pt x="6764" y="8371"/>
                </a:lnTo>
                <a:lnTo>
                  <a:pt x="6764" y="8298"/>
                </a:lnTo>
                <a:lnTo>
                  <a:pt x="6740" y="8225"/>
                </a:lnTo>
                <a:lnTo>
                  <a:pt x="6643" y="8128"/>
                </a:lnTo>
                <a:lnTo>
                  <a:pt x="6545" y="8055"/>
                </a:lnTo>
                <a:lnTo>
                  <a:pt x="6424" y="7982"/>
                </a:lnTo>
                <a:lnTo>
                  <a:pt x="6326" y="7885"/>
                </a:lnTo>
                <a:lnTo>
                  <a:pt x="6205" y="7787"/>
                </a:lnTo>
                <a:lnTo>
                  <a:pt x="6083" y="7641"/>
                </a:lnTo>
                <a:lnTo>
                  <a:pt x="5864" y="7398"/>
                </a:lnTo>
                <a:lnTo>
                  <a:pt x="5742" y="7252"/>
                </a:lnTo>
                <a:lnTo>
                  <a:pt x="5621" y="7130"/>
                </a:lnTo>
                <a:lnTo>
                  <a:pt x="5450" y="7009"/>
                </a:lnTo>
                <a:lnTo>
                  <a:pt x="5304" y="6936"/>
                </a:lnTo>
                <a:lnTo>
                  <a:pt x="5718" y="6595"/>
                </a:lnTo>
                <a:lnTo>
                  <a:pt x="6326" y="7203"/>
                </a:lnTo>
                <a:lnTo>
                  <a:pt x="6643" y="7520"/>
                </a:lnTo>
                <a:lnTo>
                  <a:pt x="6910" y="7860"/>
                </a:lnTo>
                <a:lnTo>
                  <a:pt x="7251" y="8274"/>
                </a:lnTo>
                <a:lnTo>
                  <a:pt x="7543" y="8688"/>
                </a:lnTo>
                <a:lnTo>
                  <a:pt x="8176" y="9539"/>
                </a:lnTo>
                <a:lnTo>
                  <a:pt x="8954" y="10512"/>
                </a:lnTo>
                <a:lnTo>
                  <a:pt x="9733" y="11486"/>
                </a:lnTo>
                <a:lnTo>
                  <a:pt x="10098" y="11997"/>
                </a:lnTo>
                <a:lnTo>
                  <a:pt x="10463" y="12508"/>
                </a:lnTo>
                <a:lnTo>
                  <a:pt x="10828" y="13019"/>
                </a:lnTo>
                <a:lnTo>
                  <a:pt x="11023" y="13262"/>
                </a:lnTo>
                <a:lnTo>
                  <a:pt x="11242" y="13481"/>
                </a:lnTo>
                <a:lnTo>
                  <a:pt x="11339" y="13554"/>
                </a:lnTo>
                <a:lnTo>
                  <a:pt x="11436" y="13578"/>
                </a:lnTo>
                <a:lnTo>
                  <a:pt x="11509" y="13554"/>
                </a:lnTo>
                <a:lnTo>
                  <a:pt x="11582" y="13505"/>
                </a:lnTo>
                <a:lnTo>
                  <a:pt x="11655" y="13432"/>
                </a:lnTo>
                <a:lnTo>
                  <a:pt x="11680" y="13359"/>
                </a:lnTo>
                <a:lnTo>
                  <a:pt x="11704" y="13238"/>
                </a:lnTo>
                <a:lnTo>
                  <a:pt x="11680" y="13140"/>
                </a:lnTo>
                <a:lnTo>
                  <a:pt x="11558" y="12897"/>
                </a:lnTo>
                <a:lnTo>
                  <a:pt x="11388" y="12629"/>
                </a:lnTo>
                <a:lnTo>
                  <a:pt x="11217" y="12386"/>
                </a:lnTo>
                <a:lnTo>
                  <a:pt x="11047" y="12143"/>
                </a:lnTo>
                <a:lnTo>
                  <a:pt x="10268" y="11194"/>
                </a:lnTo>
                <a:lnTo>
                  <a:pt x="10001" y="10853"/>
                </a:lnTo>
                <a:lnTo>
                  <a:pt x="10147" y="10756"/>
                </a:lnTo>
                <a:lnTo>
                  <a:pt x="10220" y="10877"/>
                </a:lnTo>
                <a:lnTo>
                  <a:pt x="10317" y="10999"/>
                </a:lnTo>
                <a:lnTo>
                  <a:pt x="10463" y="11169"/>
                </a:lnTo>
                <a:lnTo>
                  <a:pt x="10633" y="11364"/>
                </a:lnTo>
                <a:lnTo>
                  <a:pt x="10828" y="11510"/>
                </a:lnTo>
                <a:lnTo>
                  <a:pt x="11023" y="11656"/>
                </a:lnTo>
                <a:lnTo>
                  <a:pt x="11071" y="11680"/>
                </a:lnTo>
                <a:lnTo>
                  <a:pt x="11144" y="11680"/>
                </a:lnTo>
                <a:lnTo>
                  <a:pt x="11217" y="11656"/>
                </a:lnTo>
                <a:lnTo>
                  <a:pt x="11266" y="11632"/>
                </a:lnTo>
                <a:lnTo>
                  <a:pt x="11315" y="11559"/>
                </a:lnTo>
                <a:lnTo>
                  <a:pt x="11339" y="11510"/>
                </a:lnTo>
                <a:lnTo>
                  <a:pt x="11339" y="11437"/>
                </a:lnTo>
                <a:lnTo>
                  <a:pt x="11315" y="11364"/>
                </a:lnTo>
                <a:lnTo>
                  <a:pt x="11169" y="11218"/>
                </a:lnTo>
                <a:lnTo>
                  <a:pt x="11023" y="11072"/>
                </a:lnTo>
                <a:lnTo>
                  <a:pt x="10682" y="10804"/>
                </a:lnTo>
                <a:lnTo>
                  <a:pt x="10390" y="10512"/>
                </a:lnTo>
                <a:lnTo>
                  <a:pt x="10390" y="10488"/>
                </a:lnTo>
                <a:lnTo>
                  <a:pt x="10731" y="10026"/>
                </a:lnTo>
                <a:lnTo>
                  <a:pt x="10828" y="10172"/>
                </a:lnTo>
                <a:lnTo>
                  <a:pt x="10901" y="10293"/>
                </a:lnTo>
                <a:lnTo>
                  <a:pt x="11023" y="10439"/>
                </a:lnTo>
                <a:lnTo>
                  <a:pt x="11169" y="10610"/>
                </a:lnTo>
                <a:lnTo>
                  <a:pt x="11315" y="10756"/>
                </a:lnTo>
                <a:lnTo>
                  <a:pt x="11412" y="10926"/>
                </a:lnTo>
                <a:lnTo>
                  <a:pt x="11485" y="10999"/>
                </a:lnTo>
                <a:lnTo>
                  <a:pt x="11534" y="11048"/>
                </a:lnTo>
                <a:lnTo>
                  <a:pt x="11607" y="11048"/>
                </a:lnTo>
                <a:lnTo>
                  <a:pt x="11680" y="11023"/>
                </a:lnTo>
                <a:lnTo>
                  <a:pt x="11753" y="10975"/>
                </a:lnTo>
                <a:lnTo>
                  <a:pt x="11777" y="10902"/>
                </a:lnTo>
                <a:lnTo>
                  <a:pt x="11801" y="10829"/>
                </a:lnTo>
                <a:lnTo>
                  <a:pt x="11777" y="10731"/>
                </a:lnTo>
                <a:lnTo>
                  <a:pt x="11680" y="10585"/>
                </a:lnTo>
                <a:lnTo>
                  <a:pt x="11582" y="10439"/>
                </a:lnTo>
                <a:lnTo>
                  <a:pt x="11315" y="10196"/>
                </a:lnTo>
                <a:lnTo>
                  <a:pt x="11169" y="10050"/>
                </a:lnTo>
                <a:lnTo>
                  <a:pt x="11023" y="9904"/>
                </a:lnTo>
                <a:lnTo>
                  <a:pt x="10925" y="9807"/>
                </a:lnTo>
                <a:lnTo>
                  <a:pt x="11217" y="9539"/>
                </a:lnTo>
                <a:lnTo>
                  <a:pt x="11315" y="9636"/>
                </a:lnTo>
                <a:lnTo>
                  <a:pt x="11412" y="9782"/>
                </a:lnTo>
                <a:lnTo>
                  <a:pt x="11582" y="10026"/>
                </a:lnTo>
                <a:lnTo>
                  <a:pt x="11655" y="10172"/>
                </a:lnTo>
                <a:lnTo>
                  <a:pt x="11753" y="10293"/>
                </a:lnTo>
                <a:lnTo>
                  <a:pt x="11874" y="10391"/>
                </a:lnTo>
                <a:lnTo>
                  <a:pt x="11996" y="10488"/>
                </a:lnTo>
                <a:lnTo>
                  <a:pt x="12093" y="10512"/>
                </a:lnTo>
                <a:lnTo>
                  <a:pt x="12190" y="10512"/>
                </a:lnTo>
                <a:lnTo>
                  <a:pt x="12239" y="10464"/>
                </a:lnTo>
                <a:lnTo>
                  <a:pt x="12312" y="10391"/>
                </a:lnTo>
                <a:lnTo>
                  <a:pt x="12336" y="10318"/>
                </a:lnTo>
                <a:lnTo>
                  <a:pt x="12336" y="10245"/>
                </a:lnTo>
                <a:lnTo>
                  <a:pt x="12288" y="10172"/>
                </a:lnTo>
                <a:lnTo>
                  <a:pt x="12215" y="10099"/>
                </a:lnTo>
                <a:lnTo>
                  <a:pt x="12117" y="10026"/>
                </a:lnTo>
                <a:lnTo>
                  <a:pt x="12020" y="9928"/>
                </a:lnTo>
                <a:lnTo>
                  <a:pt x="11850" y="9709"/>
                </a:lnTo>
                <a:lnTo>
                  <a:pt x="11680" y="9466"/>
                </a:lnTo>
                <a:lnTo>
                  <a:pt x="11607" y="9369"/>
                </a:lnTo>
                <a:lnTo>
                  <a:pt x="11485" y="9271"/>
                </a:lnTo>
                <a:lnTo>
                  <a:pt x="11704" y="9077"/>
                </a:lnTo>
                <a:lnTo>
                  <a:pt x="11972" y="9223"/>
                </a:lnTo>
                <a:lnTo>
                  <a:pt x="12215" y="9417"/>
                </a:lnTo>
                <a:lnTo>
                  <a:pt x="12409" y="9636"/>
                </a:lnTo>
                <a:lnTo>
                  <a:pt x="12628" y="9880"/>
                </a:lnTo>
                <a:lnTo>
                  <a:pt x="12993" y="10415"/>
                </a:lnTo>
                <a:lnTo>
                  <a:pt x="13334" y="10902"/>
                </a:lnTo>
                <a:lnTo>
                  <a:pt x="13845" y="11559"/>
                </a:lnTo>
                <a:lnTo>
                  <a:pt x="14356" y="12240"/>
                </a:lnTo>
                <a:lnTo>
                  <a:pt x="14551" y="12556"/>
                </a:lnTo>
                <a:lnTo>
                  <a:pt x="14770" y="12921"/>
                </a:lnTo>
                <a:lnTo>
                  <a:pt x="14891" y="13092"/>
                </a:lnTo>
                <a:lnTo>
                  <a:pt x="15037" y="13262"/>
                </a:lnTo>
                <a:lnTo>
                  <a:pt x="15159" y="13384"/>
                </a:lnTo>
                <a:lnTo>
                  <a:pt x="15305" y="13481"/>
                </a:lnTo>
                <a:lnTo>
                  <a:pt x="15427" y="13505"/>
                </a:lnTo>
                <a:lnTo>
                  <a:pt x="15548" y="13481"/>
                </a:lnTo>
                <a:lnTo>
                  <a:pt x="15597" y="13432"/>
                </a:lnTo>
                <a:lnTo>
                  <a:pt x="15621" y="13408"/>
                </a:lnTo>
                <a:lnTo>
                  <a:pt x="15646" y="13359"/>
                </a:lnTo>
                <a:lnTo>
                  <a:pt x="15646" y="13286"/>
                </a:lnTo>
                <a:lnTo>
                  <a:pt x="15597" y="13092"/>
                </a:lnTo>
                <a:lnTo>
                  <a:pt x="15524" y="12897"/>
                </a:lnTo>
                <a:lnTo>
                  <a:pt x="15427" y="12702"/>
                </a:lnTo>
                <a:lnTo>
                  <a:pt x="15281" y="12532"/>
                </a:lnTo>
                <a:lnTo>
                  <a:pt x="15013" y="12167"/>
                </a:lnTo>
                <a:lnTo>
                  <a:pt x="14745" y="11826"/>
                </a:lnTo>
                <a:lnTo>
                  <a:pt x="14478" y="11461"/>
                </a:lnTo>
                <a:lnTo>
                  <a:pt x="14210" y="11121"/>
                </a:lnTo>
                <a:lnTo>
                  <a:pt x="13650" y="10415"/>
                </a:lnTo>
                <a:lnTo>
                  <a:pt x="13310" y="9880"/>
                </a:lnTo>
                <a:lnTo>
                  <a:pt x="13091" y="9588"/>
                </a:lnTo>
                <a:lnTo>
                  <a:pt x="12872" y="9296"/>
                </a:lnTo>
                <a:lnTo>
                  <a:pt x="12604" y="9052"/>
                </a:lnTo>
                <a:lnTo>
                  <a:pt x="12482" y="8931"/>
                </a:lnTo>
                <a:lnTo>
                  <a:pt x="12336" y="8834"/>
                </a:lnTo>
                <a:lnTo>
                  <a:pt x="12215" y="8761"/>
                </a:lnTo>
                <a:lnTo>
                  <a:pt x="12069" y="8688"/>
                </a:lnTo>
                <a:lnTo>
                  <a:pt x="11899" y="8663"/>
                </a:lnTo>
                <a:lnTo>
                  <a:pt x="11753" y="8663"/>
                </a:lnTo>
                <a:lnTo>
                  <a:pt x="11655" y="8615"/>
                </a:lnTo>
                <a:lnTo>
                  <a:pt x="11558" y="8615"/>
                </a:lnTo>
                <a:lnTo>
                  <a:pt x="11388" y="8688"/>
                </a:lnTo>
                <a:lnTo>
                  <a:pt x="11242" y="8785"/>
                </a:lnTo>
                <a:lnTo>
                  <a:pt x="11071" y="8907"/>
                </a:lnTo>
                <a:lnTo>
                  <a:pt x="10950" y="9028"/>
                </a:lnTo>
                <a:lnTo>
                  <a:pt x="10682" y="9320"/>
                </a:lnTo>
                <a:lnTo>
                  <a:pt x="10463" y="9612"/>
                </a:lnTo>
                <a:lnTo>
                  <a:pt x="10074" y="10050"/>
                </a:lnTo>
                <a:lnTo>
                  <a:pt x="9903" y="10318"/>
                </a:lnTo>
                <a:lnTo>
                  <a:pt x="9830" y="10464"/>
                </a:lnTo>
                <a:lnTo>
                  <a:pt x="9782" y="10585"/>
                </a:lnTo>
                <a:lnTo>
                  <a:pt x="8589" y="9125"/>
                </a:lnTo>
                <a:lnTo>
                  <a:pt x="8249" y="8688"/>
                </a:lnTo>
                <a:lnTo>
                  <a:pt x="7908" y="8225"/>
                </a:lnTo>
                <a:lnTo>
                  <a:pt x="7567" y="7787"/>
                </a:lnTo>
                <a:lnTo>
                  <a:pt x="7227" y="7349"/>
                </a:lnTo>
                <a:lnTo>
                  <a:pt x="6935" y="7009"/>
                </a:lnTo>
                <a:lnTo>
                  <a:pt x="6594" y="6668"/>
                </a:lnTo>
                <a:lnTo>
                  <a:pt x="6424" y="6498"/>
                </a:lnTo>
                <a:lnTo>
                  <a:pt x="6229" y="6376"/>
                </a:lnTo>
                <a:lnTo>
                  <a:pt x="6034" y="6254"/>
                </a:lnTo>
                <a:lnTo>
                  <a:pt x="5815" y="6157"/>
                </a:lnTo>
                <a:lnTo>
                  <a:pt x="5742" y="6108"/>
                </a:lnTo>
                <a:lnTo>
                  <a:pt x="5645" y="6084"/>
                </a:lnTo>
                <a:close/>
                <a:moveTo>
                  <a:pt x="5864" y="1388"/>
                </a:moveTo>
                <a:lnTo>
                  <a:pt x="6837" y="1412"/>
                </a:lnTo>
                <a:lnTo>
                  <a:pt x="7811" y="1436"/>
                </a:lnTo>
                <a:lnTo>
                  <a:pt x="8784" y="1485"/>
                </a:lnTo>
                <a:lnTo>
                  <a:pt x="9757" y="1534"/>
                </a:lnTo>
                <a:lnTo>
                  <a:pt x="10755" y="1558"/>
                </a:lnTo>
                <a:lnTo>
                  <a:pt x="12726" y="1558"/>
                </a:lnTo>
                <a:lnTo>
                  <a:pt x="14429" y="1485"/>
                </a:lnTo>
                <a:lnTo>
                  <a:pt x="16181" y="1485"/>
                </a:lnTo>
                <a:lnTo>
                  <a:pt x="16181" y="1558"/>
                </a:lnTo>
                <a:lnTo>
                  <a:pt x="16157" y="1801"/>
                </a:lnTo>
                <a:lnTo>
                  <a:pt x="16132" y="2045"/>
                </a:lnTo>
                <a:lnTo>
                  <a:pt x="16132" y="2507"/>
                </a:lnTo>
                <a:lnTo>
                  <a:pt x="16132" y="2945"/>
                </a:lnTo>
                <a:lnTo>
                  <a:pt x="16181" y="3821"/>
                </a:lnTo>
                <a:lnTo>
                  <a:pt x="16181" y="5062"/>
                </a:lnTo>
                <a:lnTo>
                  <a:pt x="16132" y="6303"/>
                </a:lnTo>
                <a:lnTo>
                  <a:pt x="16059" y="8809"/>
                </a:lnTo>
                <a:lnTo>
                  <a:pt x="16059" y="10561"/>
                </a:lnTo>
                <a:lnTo>
                  <a:pt x="16084" y="12313"/>
                </a:lnTo>
                <a:lnTo>
                  <a:pt x="16108" y="12946"/>
                </a:lnTo>
                <a:lnTo>
                  <a:pt x="16132" y="13603"/>
                </a:lnTo>
                <a:lnTo>
                  <a:pt x="16157" y="13724"/>
                </a:lnTo>
                <a:lnTo>
                  <a:pt x="15524" y="13773"/>
                </a:lnTo>
                <a:lnTo>
                  <a:pt x="14916" y="13797"/>
                </a:lnTo>
                <a:lnTo>
                  <a:pt x="13675" y="13822"/>
                </a:lnTo>
                <a:lnTo>
                  <a:pt x="11193" y="13822"/>
                </a:lnTo>
                <a:lnTo>
                  <a:pt x="8614" y="13846"/>
                </a:lnTo>
                <a:lnTo>
                  <a:pt x="6010" y="13895"/>
                </a:lnTo>
                <a:lnTo>
                  <a:pt x="4793" y="13895"/>
                </a:lnTo>
                <a:lnTo>
                  <a:pt x="3577" y="13870"/>
                </a:lnTo>
                <a:lnTo>
                  <a:pt x="2263" y="13846"/>
                </a:lnTo>
                <a:lnTo>
                  <a:pt x="1801" y="13846"/>
                </a:lnTo>
                <a:lnTo>
                  <a:pt x="1728" y="12873"/>
                </a:lnTo>
                <a:lnTo>
                  <a:pt x="1655" y="11899"/>
                </a:lnTo>
                <a:lnTo>
                  <a:pt x="1606" y="10950"/>
                </a:lnTo>
                <a:lnTo>
                  <a:pt x="1582" y="9977"/>
                </a:lnTo>
                <a:lnTo>
                  <a:pt x="1582" y="8882"/>
                </a:lnTo>
                <a:lnTo>
                  <a:pt x="1606" y="7787"/>
                </a:lnTo>
                <a:lnTo>
                  <a:pt x="1606" y="6668"/>
                </a:lnTo>
                <a:lnTo>
                  <a:pt x="1582" y="5573"/>
                </a:lnTo>
                <a:lnTo>
                  <a:pt x="1533" y="4356"/>
                </a:lnTo>
                <a:lnTo>
                  <a:pt x="1484" y="3115"/>
                </a:lnTo>
                <a:lnTo>
                  <a:pt x="1460" y="2483"/>
                </a:lnTo>
                <a:lnTo>
                  <a:pt x="1460" y="1850"/>
                </a:lnTo>
                <a:lnTo>
                  <a:pt x="1436" y="1631"/>
                </a:lnTo>
                <a:lnTo>
                  <a:pt x="1411" y="1412"/>
                </a:lnTo>
                <a:lnTo>
                  <a:pt x="1557" y="1412"/>
                </a:lnTo>
                <a:lnTo>
                  <a:pt x="1703" y="1436"/>
                </a:lnTo>
                <a:lnTo>
                  <a:pt x="1849" y="1485"/>
                </a:lnTo>
                <a:lnTo>
                  <a:pt x="1995" y="1509"/>
                </a:lnTo>
                <a:lnTo>
                  <a:pt x="2433" y="1558"/>
                </a:lnTo>
                <a:lnTo>
                  <a:pt x="2871" y="1558"/>
                </a:lnTo>
                <a:lnTo>
                  <a:pt x="3358" y="1534"/>
                </a:lnTo>
                <a:lnTo>
                  <a:pt x="3869" y="1485"/>
                </a:lnTo>
                <a:lnTo>
                  <a:pt x="4866" y="1412"/>
                </a:lnTo>
                <a:lnTo>
                  <a:pt x="5864" y="1388"/>
                </a:lnTo>
                <a:close/>
                <a:moveTo>
                  <a:pt x="6375" y="925"/>
                </a:moveTo>
                <a:lnTo>
                  <a:pt x="5353" y="950"/>
                </a:lnTo>
                <a:lnTo>
                  <a:pt x="4331" y="998"/>
                </a:lnTo>
                <a:lnTo>
                  <a:pt x="3334" y="1071"/>
                </a:lnTo>
                <a:lnTo>
                  <a:pt x="2823" y="1096"/>
                </a:lnTo>
                <a:lnTo>
                  <a:pt x="2190" y="1096"/>
                </a:lnTo>
                <a:lnTo>
                  <a:pt x="2020" y="1071"/>
                </a:lnTo>
                <a:lnTo>
                  <a:pt x="1728" y="1023"/>
                </a:lnTo>
                <a:lnTo>
                  <a:pt x="1582" y="1023"/>
                </a:lnTo>
                <a:lnTo>
                  <a:pt x="1436" y="1047"/>
                </a:lnTo>
                <a:lnTo>
                  <a:pt x="1314" y="1120"/>
                </a:lnTo>
                <a:lnTo>
                  <a:pt x="1241" y="1242"/>
                </a:lnTo>
                <a:lnTo>
                  <a:pt x="1192" y="1290"/>
                </a:lnTo>
                <a:lnTo>
                  <a:pt x="1144" y="1339"/>
                </a:lnTo>
                <a:lnTo>
                  <a:pt x="1095" y="1509"/>
                </a:lnTo>
                <a:lnTo>
                  <a:pt x="1071" y="1680"/>
                </a:lnTo>
                <a:lnTo>
                  <a:pt x="1046" y="1899"/>
                </a:lnTo>
                <a:lnTo>
                  <a:pt x="1046" y="2288"/>
                </a:lnTo>
                <a:lnTo>
                  <a:pt x="1046" y="2531"/>
                </a:lnTo>
                <a:lnTo>
                  <a:pt x="1046" y="3213"/>
                </a:lnTo>
                <a:lnTo>
                  <a:pt x="1071" y="3918"/>
                </a:lnTo>
                <a:lnTo>
                  <a:pt x="1119" y="5330"/>
                </a:lnTo>
                <a:lnTo>
                  <a:pt x="1144" y="6352"/>
                </a:lnTo>
                <a:lnTo>
                  <a:pt x="1144" y="7374"/>
                </a:lnTo>
                <a:lnTo>
                  <a:pt x="1119" y="9417"/>
                </a:lnTo>
                <a:lnTo>
                  <a:pt x="1144" y="10634"/>
                </a:lnTo>
                <a:lnTo>
                  <a:pt x="1192" y="11851"/>
                </a:lnTo>
                <a:lnTo>
                  <a:pt x="1290" y="13043"/>
                </a:lnTo>
                <a:lnTo>
                  <a:pt x="1387" y="14260"/>
                </a:lnTo>
                <a:lnTo>
                  <a:pt x="1411" y="14357"/>
                </a:lnTo>
                <a:lnTo>
                  <a:pt x="1460" y="14406"/>
                </a:lnTo>
                <a:lnTo>
                  <a:pt x="1533" y="14454"/>
                </a:lnTo>
                <a:lnTo>
                  <a:pt x="1606" y="14479"/>
                </a:lnTo>
                <a:lnTo>
                  <a:pt x="1679" y="14479"/>
                </a:lnTo>
                <a:lnTo>
                  <a:pt x="1752" y="14430"/>
                </a:lnTo>
                <a:lnTo>
                  <a:pt x="1801" y="14381"/>
                </a:lnTo>
                <a:lnTo>
                  <a:pt x="1825" y="14308"/>
                </a:lnTo>
                <a:lnTo>
                  <a:pt x="2141" y="14357"/>
                </a:lnTo>
                <a:lnTo>
                  <a:pt x="2969" y="14357"/>
                </a:lnTo>
                <a:lnTo>
                  <a:pt x="4282" y="14406"/>
                </a:lnTo>
                <a:lnTo>
                  <a:pt x="5572" y="14430"/>
                </a:lnTo>
                <a:lnTo>
                  <a:pt x="6837" y="14406"/>
                </a:lnTo>
                <a:lnTo>
                  <a:pt x="8103" y="14406"/>
                </a:lnTo>
                <a:lnTo>
                  <a:pt x="10633" y="14357"/>
                </a:lnTo>
                <a:lnTo>
                  <a:pt x="12045" y="14333"/>
                </a:lnTo>
                <a:lnTo>
                  <a:pt x="13480" y="14333"/>
                </a:lnTo>
                <a:lnTo>
                  <a:pt x="14891" y="14308"/>
                </a:lnTo>
                <a:lnTo>
                  <a:pt x="15597" y="14284"/>
                </a:lnTo>
                <a:lnTo>
                  <a:pt x="16303" y="14235"/>
                </a:lnTo>
                <a:lnTo>
                  <a:pt x="16400" y="14211"/>
                </a:lnTo>
                <a:lnTo>
                  <a:pt x="16473" y="14211"/>
                </a:lnTo>
                <a:lnTo>
                  <a:pt x="16546" y="14187"/>
                </a:lnTo>
                <a:lnTo>
                  <a:pt x="16619" y="14138"/>
                </a:lnTo>
                <a:lnTo>
                  <a:pt x="16643" y="14065"/>
                </a:lnTo>
                <a:lnTo>
                  <a:pt x="16668" y="13992"/>
                </a:lnTo>
                <a:lnTo>
                  <a:pt x="16668" y="13895"/>
                </a:lnTo>
                <a:lnTo>
                  <a:pt x="16643" y="13822"/>
                </a:lnTo>
                <a:lnTo>
                  <a:pt x="16570" y="13773"/>
                </a:lnTo>
                <a:lnTo>
                  <a:pt x="16570" y="13773"/>
                </a:lnTo>
                <a:lnTo>
                  <a:pt x="16643" y="13797"/>
                </a:lnTo>
                <a:lnTo>
                  <a:pt x="16668" y="13797"/>
                </a:lnTo>
                <a:lnTo>
                  <a:pt x="16643" y="13700"/>
                </a:lnTo>
                <a:lnTo>
                  <a:pt x="16619" y="13603"/>
                </a:lnTo>
                <a:lnTo>
                  <a:pt x="16595" y="13043"/>
                </a:lnTo>
                <a:lnTo>
                  <a:pt x="16546" y="11729"/>
                </a:lnTo>
                <a:lnTo>
                  <a:pt x="16546" y="9685"/>
                </a:lnTo>
                <a:lnTo>
                  <a:pt x="16570" y="7666"/>
                </a:lnTo>
                <a:lnTo>
                  <a:pt x="16643" y="5184"/>
                </a:lnTo>
                <a:lnTo>
                  <a:pt x="16643" y="3943"/>
                </a:lnTo>
                <a:lnTo>
                  <a:pt x="16595" y="2702"/>
                </a:lnTo>
                <a:lnTo>
                  <a:pt x="16619" y="2312"/>
                </a:lnTo>
                <a:lnTo>
                  <a:pt x="16619" y="2045"/>
                </a:lnTo>
                <a:lnTo>
                  <a:pt x="16643" y="1753"/>
                </a:lnTo>
                <a:lnTo>
                  <a:pt x="16619" y="1485"/>
                </a:lnTo>
                <a:lnTo>
                  <a:pt x="16546" y="1266"/>
                </a:lnTo>
                <a:lnTo>
                  <a:pt x="16522" y="1169"/>
                </a:lnTo>
                <a:lnTo>
                  <a:pt x="16449" y="1120"/>
                </a:lnTo>
                <a:lnTo>
                  <a:pt x="16400" y="1071"/>
                </a:lnTo>
                <a:lnTo>
                  <a:pt x="16278" y="1071"/>
                </a:lnTo>
                <a:lnTo>
                  <a:pt x="16205" y="1047"/>
                </a:lnTo>
                <a:lnTo>
                  <a:pt x="15792" y="974"/>
                </a:lnTo>
                <a:lnTo>
                  <a:pt x="15354" y="950"/>
                </a:lnTo>
                <a:lnTo>
                  <a:pt x="14916" y="925"/>
                </a:lnTo>
                <a:lnTo>
                  <a:pt x="14478" y="950"/>
                </a:lnTo>
                <a:lnTo>
                  <a:pt x="13577" y="998"/>
                </a:lnTo>
                <a:lnTo>
                  <a:pt x="12726" y="1071"/>
                </a:lnTo>
                <a:lnTo>
                  <a:pt x="11631" y="1096"/>
                </a:lnTo>
                <a:lnTo>
                  <a:pt x="10560" y="1096"/>
                </a:lnTo>
                <a:lnTo>
                  <a:pt x="9490" y="1047"/>
                </a:lnTo>
                <a:lnTo>
                  <a:pt x="8395" y="998"/>
                </a:lnTo>
                <a:lnTo>
                  <a:pt x="7373" y="950"/>
                </a:lnTo>
                <a:lnTo>
                  <a:pt x="6375" y="925"/>
                </a:lnTo>
                <a:close/>
                <a:moveTo>
                  <a:pt x="3480" y="415"/>
                </a:moveTo>
                <a:lnTo>
                  <a:pt x="4647" y="463"/>
                </a:lnTo>
                <a:lnTo>
                  <a:pt x="8200" y="463"/>
                </a:lnTo>
                <a:lnTo>
                  <a:pt x="10390" y="439"/>
                </a:lnTo>
                <a:lnTo>
                  <a:pt x="12604" y="439"/>
                </a:lnTo>
                <a:lnTo>
                  <a:pt x="17033" y="463"/>
                </a:lnTo>
                <a:lnTo>
                  <a:pt x="16935" y="731"/>
                </a:lnTo>
                <a:lnTo>
                  <a:pt x="16887" y="1023"/>
                </a:lnTo>
                <a:lnTo>
                  <a:pt x="16862" y="1315"/>
                </a:lnTo>
                <a:lnTo>
                  <a:pt x="16862" y="1631"/>
                </a:lnTo>
                <a:lnTo>
                  <a:pt x="16887" y="2239"/>
                </a:lnTo>
                <a:lnTo>
                  <a:pt x="16960" y="2799"/>
                </a:lnTo>
                <a:lnTo>
                  <a:pt x="17057" y="3797"/>
                </a:lnTo>
                <a:lnTo>
                  <a:pt x="17154" y="4770"/>
                </a:lnTo>
                <a:lnTo>
                  <a:pt x="17179" y="5768"/>
                </a:lnTo>
                <a:lnTo>
                  <a:pt x="17203" y="6765"/>
                </a:lnTo>
                <a:lnTo>
                  <a:pt x="17154" y="8031"/>
                </a:lnTo>
                <a:lnTo>
                  <a:pt x="17106" y="9296"/>
                </a:lnTo>
                <a:lnTo>
                  <a:pt x="17033" y="10561"/>
                </a:lnTo>
                <a:lnTo>
                  <a:pt x="16960" y="11802"/>
                </a:lnTo>
                <a:lnTo>
                  <a:pt x="16960" y="12289"/>
                </a:lnTo>
                <a:lnTo>
                  <a:pt x="16960" y="12775"/>
                </a:lnTo>
                <a:lnTo>
                  <a:pt x="16984" y="13749"/>
                </a:lnTo>
                <a:lnTo>
                  <a:pt x="16960" y="14187"/>
                </a:lnTo>
                <a:lnTo>
                  <a:pt x="16960" y="14406"/>
                </a:lnTo>
                <a:lnTo>
                  <a:pt x="16984" y="14625"/>
                </a:lnTo>
                <a:lnTo>
                  <a:pt x="16497" y="14722"/>
                </a:lnTo>
                <a:lnTo>
                  <a:pt x="15986" y="14771"/>
                </a:lnTo>
                <a:lnTo>
                  <a:pt x="15500" y="14795"/>
                </a:lnTo>
                <a:lnTo>
                  <a:pt x="14989" y="14819"/>
                </a:lnTo>
                <a:lnTo>
                  <a:pt x="13991" y="14795"/>
                </a:lnTo>
                <a:lnTo>
                  <a:pt x="12969" y="14771"/>
                </a:lnTo>
                <a:lnTo>
                  <a:pt x="11874" y="14771"/>
                </a:lnTo>
                <a:lnTo>
                  <a:pt x="10779" y="14795"/>
                </a:lnTo>
                <a:lnTo>
                  <a:pt x="9684" y="14844"/>
                </a:lnTo>
                <a:lnTo>
                  <a:pt x="8589" y="14941"/>
                </a:lnTo>
                <a:lnTo>
                  <a:pt x="7470" y="15038"/>
                </a:lnTo>
                <a:lnTo>
                  <a:pt x="6375" y="15160"/>
                </a:lnTo>
                <a:lnTo>
                  <a:pt x="5815" y="15184"/>
                </a:lnTo>
                <a:lnTo>
                  <a:pt x="5256" y="15184"/>
                </a:lnTo>
                <a:lnTo>
                  <a:pt x="4696" y="15160"/>
                </a:lnTo>
                <a:lnTo>
                  <a:pt x="4136" y="15111"/>
                </a:lnTo>
                <a:lnTo>
                  <a:pt x="3212" y="15014"/>
                </a:lnTo>
                <a:lnTo>
                  <a:pt x="2750" y="14965"/>
                </a:lnTo>
                <a:lnTo>
                  <a:pt x="2287" y="14965"/>
                </a:lnTo>
                <a:lnTo>
                  <a:pt x="1192" y="15014"/>
                </a:lnTo>
                <a:lnTo>
                  <a:pt x="633" y="15087"/>
                </a:lnTo>
                <a:lnTo>
                  <a:pt x="633" y="15038"/>
                </a:lnTo>
                <a:lnTo>
                  <a:pt x="657" y="14990"/>
                </a:lnTo>
                <a:lnTo>
                  <a:pt x="633" y="14941"/>
                </a:lnTo>
                <a:lnTo>
                  <a:pt x="633" y="14892"/>
                </a:lnTo>
                <a:lnTo>
                  <a:pt x="584" y="14844"/>
                </a:lnTo>
                <a:lnTo>
                  <a:pt x="608" y="14600"/>
                </a:lnTo>
                <a:lnTo>
                  <a:pt x="608" y="14381"/>
                </a:lnTo>
                <a:lnTo>
                  <a:pt x="584" y="14162"/>
                </a:lnTo>
                <a:lnTo>
                  <a:pt x="535" y="13749"/>
                </a:lnTo>
                <a:lnTo>
                  <a:pt x="511" y="13262"/>
                </a:lnTo>
                <a:lnTo>
                  <a:pt x="511" y="12751"/>
                </a:lnTo>
                <a:lnTo>
                  <a:pt x="511" y="11753"/>
                </a:lnTo>
                <a:lnTo>
                  <a:pt x="560" y="9709"/>
                </a:lnTo>
                <a:lnTo>
                  <a:pt x="584" y="8688"/>
                </a:lnTo>
                <a:lnTo>
                  <a:pt x="560" y="7666"/>
                </a:lnTo>
                <a:lnTo>
                  <a:pt x="535" y="5695"/>
                </a:lnTo>
                <a:lnTo>
                  <a:pt x="462" y="3724"/>
                </a:lnTo>
                <a:lnTo>
                  <a:pt x="438" y="2799"/>
                </a:lnTo>
                <a:lnTo>
                  <a:pt x="414" y="1874"/>
                </a:lnTo>
                <a:lnTo>
                  <a:pt x="414" y="1534"/>
                </a:lnTo>
                <a:lnTo>
                  <a:pt x="438" y="1193"/>
                </a:lnTo>
                <a:lnTo>
                  <a:pt x="462" y="828"/>
                </a:lnTo>
                <a:lnTo>
                  <a:pt x="438" y="488"/>
                </a:lnTo>
                <a:lnTo>
                  <a:pt x="706" y="536"/>
                </a:lnTo>
                <a:lnTo>
                  <a:pt x="998" y="536"/>
                </a:lnTo>
                <a:lnTo>
                  <a:pt x="1582" y="463"/>
                </a:lnTo>
                <a:lnTo>
                  <a:pt x="2044" y="439"/>
                </a:lnTo>
                <a:lnTo>
                  <a:pt x="2531" y="415"/>
                </a:lnTo>
                <a:close/>
                <a:moveTo>
                  <a:pt x="2360" y="1"/>
                </a:moveTo>
                <a:lnTo>
                  <a:pt x="1874" y="50"/>
                </a:lnTo>
                <a:lnTo>
                  <a:pt x="1071" y="123"/>
                </a:lnTo>
                <a:lnTo>
                  <a:pt x="681" y="147"/>
                </a:lnTo>
                <a:lnTo>
                  <a:pt x="243" y="147"/>
                </a:lnTo>
                <a:lnTo>
                  <a:pt x="195" y="171"/>
                </a:lnTo>
                <a:lnTo>
                  <a:pt x="146" y="244"/>
                </a:lnTo>
                <a:lnTo>
                  <a:pt x="146" y="342"/>
                </a:lnTo>
                <a:lnTo>
                  <a:pt x="170" y="390"/>
                </a:lnTo>
                <a:lnTo>
                  <a:pt x="219" y="415"/>
                </a:lnTo>
                <a:lnTo>
                  <a:pt x="146" y="561"/>
                </a:lnTo>
                <a:lnTo>
                  <a:pt x="97" y="707"/>
                </a:lnTo>
                <a:lnTo>
                  <a:pt x="49" y="1047"/>
                </a:lnTo>
                <a:lnTo>
                  <a:pt x="24" y="1388"/>
                </a:lnTo>
                <a:lnTo>
                  <a:pt x="0" y="1704"/>
                </a:lnTo>
                <a:lnTo>
                  <a:pt x="0" y="2215"/>
                </a:lnTo>
                <a:lnTo>
                  <a:pt x="0" y="2702"/>
                </a:lnTo>
                <a:lnTo>
                  <a:pt x="49" y="3724"/>
                </a:lnTo>
                <a:lnTo>
                  <a:pt x="122" y="5792"/>
                </a:lnTo>
                <a:lnTo>
                  <a:pt x="146" y="7860"/>
                </a:lnTo>
                <a:lnTo>
                  <a:pt x="146" y="8931"/>
                </a:lnTo>
                <a:lnTo>
                  <a:pt x="122" y="10001"/>
                </a:lnTo>
                <a:lnTo>
                  <a:pt x="73" y="12143"/>
                </a:lnTo>
                <a:lnTo>
                  <a:pt x="73" y="13116"/>
                </a:lnTo>
                <a:lnTo>
                  <a:pt x="97" y="13603"/>
                </a:lnTo>
                <a:lnTo>
                  <a:pt x="122" y="14089"/>
                </a:lnTo>
                <a:lnTo>
                  <a:pt x="122" y="14333"/>
                </a:lnTo>
                <a:lnTo>
                  <a:pt x="122" y="14600"/>
                </a:lnTo>
                <a:lnTo>
                  <a:pt x="146" y="14868"/>
                </a:lnTo>
                <a:lnTo>
                  <a:pt x="170" y="14990"/>
                </a:lnTo>
                <a:lnTo>
                  <a:pt x="195" y="15111"/>
                </a:lnTo>
                <a:lnTo>
                  <a:pt x="170" y="15111"/>
                </a:lnTo>
                <a:lnTo>
                  <a:pt x="146" y="15160"/>
                </a:lnTo>
                <a:lnTo>
                  <a:pt x="122" y="15209"/>
                </a:lnTo>
                <a:lnTo>
                  <a:pt x="146" y="15282"/>
                </a:lnTo>
                <a:lnTo>
                  <a:pt x="195" y="15355"/>
                </a:lnTo>
                <a:lnTo>
                  <a:pt x="292" y="15403"/>
                </a:lnTo>
                <a:lnTo>
                  <a:pt x="779" y="15428"/>
                </a:lnTo>
                <a:lnTo>
                  <a:pt x="1290" y="15428"/>
                </a:lnTo>
                <a:lnTo>
                  <a:pt x="2287" y="15403"/>
                </a:lnTo>
                <a:lnTo>
                  <a:pt x="2823" y="15428"/>
                </a:lnTo>
                <a:lnTo>
                  <a:pt x="3358" y="15452"/>
                </a:lnTo>
                <a:lnTo>
                  <a:pt x="4453" y="15598"/>
                </a:lnTo>
                <a:lnTo>
                  <a:pt x="4988" y="15647"/>
                </a:lnTo>
                <a:lnTo>
                  <a:pt x="6083" y="15647"/>
                </a:lnTo>
                <a:lnTo>
                  <a:pt x="6618" y="15598"/>
                </a:lnTo>
                <a:lnTo>
                  <a:pt x="7713" y="15476"/>
                </a:lnTo>
                <a:lnTo>
                  <a:pt x="8784" y="15379"/>
                </a:lnTo>
                <a:lnTo>
                  <a:pt x="9879" y="15282"/>
                </a:lnTo>
                <a:lnTo>
                  <a:pt x="10974" y="15233"/>
                </a:lnTo>
                <a:lnTo>
                  <a:pt x="13164" y="15233"/>
                </a:lnTo>
                <a:lnTo>
                  <a:pt x="14161" y="15282"/>
                </a:lnTo>
                <a:lnTo>
                  <a:pt x="15183" y="15257"/>
                </a:lnTo>
                <a:lnTo>
                  <a:pt x="15694" y="15257"/>
                </a:lnTo>
                <a:lnTo>
                  <a:pt x="16181" y="15209"/>
                </a:lnTo>
                <a:lnTo>
                  <a:pt x="16692" y="15160"/>
                </a:lnTo>
                <a:lnTo>
                  <a:pt x="17203" y="15063"/>
                </a:lnTo>
                <a:lnTo>
                  <a:pt x="17276" y="15038"/>
                </a:lnTo>
                <a:lnTo>
                  <a:pt x="17325" y="14990"/>
                </a:lnTo>
                <a:lnTo>
                  <a:pt x="17349" y="14917"/>
                </a:lnTo>
                <a:lnTo>
                  <a:pt x="17349" y="14844"/>
                </a:lnTo>
                <a:lnTo>
                  <a:pt x="17373" y="14844"/>
                </a:lnTo>
                <a:lnTo>
                  <a:pt x="17422" y="14722"/>
                </a:lnTo>
                <a:lnTo>
                  <a:pt x="17471" y="14625"/>
                </a:lnTo>
                <a:lnTo>
                  <a:pt x="17519" y="14357"/>
                </a:lnTo>
                <a:lnTo>
                  <a:pt x="17495" y="13870"/>
                </a:lnTo>
                <a:lnTo>
                  <a:pt x="17495" y="13432"/>
                </a:lnTo>
                <a:lnTo>
                  <a:pt x="17495" y="13019"/>
                </a:lnTo>
                <a:lnTo>
                  <a:pt x="17471" y="12167"/>
                </a:lnTo>
                <a:lnTo>
                  <a:pt x="17519" y="10950"/>
                </a:lnTo>
                <a:lnTo>
                  <a:pt x="17568" y="9734"/>
                </a:lnTo>
                <a:lnTo>
                  <a:pt x="17665" y="8517"/>
                </a:lnTo>
                <a:lnTo>
                  <a:pt x="17714" y="7301"/>
                </a:lnTo>
                <a:lnTo>
                  <a:pt x="17714" y="6352"/>
                </a:lnTo>
                <a:lnTo>
                  <a:pt x="17714" y="5378"/>
                </a:lnTo>
                <a:lnTo>
                  <a:pt x="17665" y="4429"/>
                </a:lnTo>
                <a:lnTo>
                  <a:pt x="17544" y="3480"/>
                </a:lnTo>
                <a:lnTo>
                  <a:pt x="17446" y="2629"/>
                </a:lnTo>
                <a:lnTo>
                  <a:pt x="17373" y="1777"/>
                </a:lnTo>
                <a:lnTo>
                  <a:pt x="17349" y="1461"/>
                </a:lnTo>
                <a:lnTo>
                  <a:pt x="17349" y="1120"/>
                </a:lnTo>
                <a:lnTo>
                  <a:pt x="17373" y="780"/>
                </a:lnTo>
                <a:lnTo>
                  <a:pt x="17446" y="463"/>
                </a:lnTo>
                <a:lnTo>
                  <a:pt x="17519" y="439"/>
                </a:lnTo>
                <a:lnTo>
                  <a:pt x="17592" y="390"/>
                </a:lnTo>
                <a:lnTo>
                  <a:pt x="17617" y="317"/>
                </a:lnTo>
                <a:lnTo>
                  <a:pt x="17641" y="244"/>
                </a:lnTo>
                <a:lnTo>
                  <a:pt x="17617" y="147"/>
                </a:lnTo>
                <a:lnTo>
                  <a:pt x="17568" y="98"/>
                </a:lnTo>
                <a:lnTo>
                  <a:pt x="17519" y="50"/>
                </a:lnTo>
                <a:lnTo>
                  <a:pt x="17422" y="25"/>
                </a:lnTo>
                <a:lnTo>
                  <a:pt x="12896" y="1"/>
                </a:lnTo>
                <a:lnTo>
                  <a:pt x="10633" y="1"/>
                </a:lnTo>
                <a:lnTo>
                  <a:pt x="8370" y="25"/>
                </a:lnTo>
                <a:lnTo>
                  <a:pt x="6107" y="50"/>
                </a:lnTo>
                <a:lnTo>
                  <a:pt x="4988" y="50"/>
                </a:lnTo>
                <a:lnTo>
                  <a:pt x="3845" y="25"/>
                </a:lnTo>
                <a:lnTo>
                  <a:pt x="284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20"/>
          <p:cNvSpPr/>
          <p:nvPr/>
        </p:nvSpPr>
        <p:spPr>
          <a:xfrm>
            <a:off x="777300" y="1753075"/>
            <a:ext cx="2861797" cy="3008618"/>
          </a:xfrm>
          <a:custGeom>
            <a:avLst/>
            <a:gdLst/>
            <a:ahLst/>
            <a:cxnLst/>
            <a:rect l="l" t="t" r="r" b="b"/>
            <a:pathLst>
              <a:path w="65189" h="62358" extrusionOk="0">
                <a:moveTo>
                  <a:pt x="40283" y="1525"/>
                </a:moveTo>
                <a:lnTo>
                  <a:pt x="40000" y="1541"/>
                </a:lnTo>
                <a:lnTo>
                  <a:pt x="40000" y="1541"/>
                </a:lnTo>
                <a:lnTo>
                  <a:pt x="39811" y="1604"/>
                </a:lnTo>
                <a:lnTo>
                  <a:pt x="40283" y="1525"/>
                </a:lnTo>
                <a:close/>
                <a:moveTo>
                  <a:pt x="22547" y="1793"/>
                </a:moveTo>
                <a:lnTo>
                  <a:pt x="22359" y="1887"/>
                </a:lnTo>
                <a:lnTo>
                  <a:pt x="21981" y="2359"/>
                </a:lnTo>
                <a:lnTo>
                  <a:pt x="24057" y="1981"/>
                </a:lnTo>
                <a:lnTo>
                  <a:pt x="23208" y="2076"/>
                </a:lnTo>
                <a:lnTo>
                  <a:pt x="22925" y="1981"/>
                </a:lnTo>
                <a:lnTo>
                  <a:pt x="22642" y="1887"/>
                </a:lnTo>
                <a:lnTo>
                  <a:pt x="22642" y="1793"/>
                </a:lnTo>
                <a:close/>
                <a:moveTo>
                  <a:pt x="64528" y="13585"/>
                </a:moveTo>
                <a:lnTo>
                  <a:pt x="64528" y="13679"/>
                </a:lnTo>
                <a:lnTo>
                  <a:pt x="64551" y="13679"/>
                </a:lnTo>
                <a:lnTo>
                  <a:pt x="64528" y="13585"/>
                </a:lnTo>
                <a:close/>
                <a:moveTo>
                  <a:pt x="33868" y="58678"/>
                </a:moveTo>
                <a:lnTo>
                  <a:pt x="34057" y="58772"/>
                </a:lnTo>
                <a:lnTo>
                  <a:pt x="34057" y="58772"/>
                </a:lnTo>
                <a:lnTo>
                  <a:pt x="33962" y="58678"/>
                </a:lnTo>
                <a:close/>
                <a:moveTo>
                  <a:pt x="30849" y="58678"/>
                </a:moveTo>
                <a:lnTo>
                  <a:pt x="30943" y="58772"/>
                </a:lnTo>
                <a:lnTo>
                  <a:pt x="30283" y="58867"/>
                </a:lnTo>
                <a:lnTo>
                  <a:pt x="30472" y="58772"/>
                </a:lnTo>
                <a:lnTo>
                  <a:pt x="30849" y="58678"/>
                </a:lnTo>
                <a:close/>
                <a:moveTo>
                  <a:pt x="32264" y="59056"/>
                </a:moveTo>
                <a:lnTo>
                  <a:pt x="33113" y="59244"/>
                </a:lnTo>
                <a:lnTo>
                  <a:pt x="31698" y="59339"/>
                </a:lnTo>
                <a:lnTo>
                  <a:pt x="31415" y="59339"/>
                </a:lnTo>
                <a:lnTo>
                  <a:pt x="32264" y="59056"/>
                </a:lnTo>
                <a:close/>
                <a:moveTo>
                  <a:pt x="60849" y="0"/>
                </a:moveTo>
                <a:lnTo>
                  <a:pt x="58679" y="95"/>
                </a:lnTo>
                <a:lnTo>
                  <a:pt x="56792" y="189"/>
                </a:lnTo>
                <a:lnTo>
                  <a:pt x="58584" y="378"/>
                </a:lnTo>
                <a:lnTo>
                  <a:pt x="58301" y="189"/>
                </a:lnTo>
                <a:lnTo>
                  <a:pt x="59151" y="378"/>
                </a:lnTo>
                <a:lnTo>
                  <a:pt x="58679" y="472"/>
                </a:lnTo>
                <a:lnTo>
                  <a:pt x="58018" y="472"/>
                </a:lnTo>
                <a:lnTo>
                  <a:pt x="56792" y="283"/>
                </a:lnTo>
                <a:lnTo>
                  <a:pt x="55943" y="283"/>
                </a:lnTo>
                <a:lnTo>
                  <a:pt x="54528" y="378"/>
                </a:lnTo>
                <a:lnTo>
                  <a:pt x="50660" y="378"/>
                </a:lnTo>
                <a:lnTo>
                  <a:pt x="48585" y="472"/>
                </a:lnTo>
                <a:lnTo>
                  <a:pt x="46226" y="472"/>
                </a:lnTo>
                <a:lnTo>
                  <a:pt x="43868" y="283"/>
                </a:lnTo>
                <a:lnTo>
                  <a:pt x="44056" y="472"/>
                </a:lnTo>
                <a:lnTo>
                  <a:pt x="44339" y="472"/>
                </a:lnTo>
                <a:lnTo>
                  <a:pt x="43396" y="661"/>
                </a:lnTo>
                <a:lnTo>
                  <a:pt x="42170" y="849"/>
                </a:lnTo>
                <a:lnTo>
                  <a:pt x="40849" y="755"/>
                </a:lnTo>
                <a:lnTo>
                  <a:pt x="40377" y="661"/>
                </a:lnTo>
                <a:lnTo>
                  <a:pt x="39906" y="566"/>
                </a:lnTo>
                <a:lnTo>
                  <a:pt x="39717" y="566"/>
                </a:lnTo>
                <a:lnTo>
                  <a:pt x="38207" y="661"/>
                </a:lnTo>
                <a:lnTo>
                  <a:pt x="36509" y="944"/>
                </a:lnTo>
                <a:lnTo>
                  <a:pt x="34906" y="1132"/>
                </a:lnTo>
                <a:lnTo>
                  <a:pt x="33585" y="1132"/>
                </a:lnTo>
                <a:lnTo>
                  <a:pt x="33962" y="1038"/>
                </a:lnTo>
                <a:lnTo>
                  <a:pt x="33774" y="944"/>
                </a:lnTo>
                <a:lnTo>
                  <a:pt x="33396" y="944"/>
                </a:lnTo>
                <a:lnTo>
                  <a:pt x="32453" y="1038"/>
                </a:lnTo>
                <a:lnTo>
                  <a:pt x="30283" y="1321"/>
                </a:lnTo>
                <a:lnTo>
                  <a:pt x="30472" y="1415"/>
                </a:lnTo>
                <a:lnTo>
                  <a:pt x="30566" y="1510"/>
                </a:lnTo>
                <a:lnTo>
                  <a:pt x="29151" y="1604"/>
                </a:lnTo>
                <a:lnTo>
                  <a:pt x="29057" y="1698"/>
                </a:lnTo>
                <a:lnTo>
                  <a:pt x="29717" y="1698"/>
                </a:lnTo>
                <a:lnTo>
                  <a:pt x="28208" y="1793"/>
                </a:lnTo>
                <a:lnTo>
                  <a:pt x="27547" y="1793"/>
                </a:lnTo>
                <a:lnTo>
                  <a:pt x="27642" y="1698"/>
                </a:lnTo>
                <a:lnTo>
                  <a:pt x="28585" y="1510"/>
                </a:lnTo>
                <a:lnTo>
                  <a:pt x="27736" y="1604"/>
                </a:lnTo>
                <a:lnTo>
                  <a:pt x="26887" y="1698"/>
                </a:lnTo>
                <a:lnTo>
                  <a:pt x="26038" y="1698"/>
                </a:lnTo>
                <a:lnTo>
                  <a:pt x="25189" y="1793"/>
                </a:lnTo>
                <a:lnTo>
                  <a:pt x="25189" y="1793"/>
                </a:lnTo>
                <a:lnTo>
                  <a:pt x="25755" y="1698"/>
                </a:lnTo>
                <a:lnTo>
                  <a:pt x="24906" y="1793"/>
                </a:lnTo>
                <a:lnTo>
                  <a:pt x="24057" y="1981"/>
                </a:lnTo>
                <a:lnTo>
                  <a:pt x="25094" y="1887"/>
                </a:lnTo>
                <a:lnTo>
                  <a:pt x="26132" y="1981"/>
                </a:lnTo>
                <a:lnTo>
                  <a:pt x="24906" y="2264"/>
                </a:lnTo>
                <a:lnTo>
                  <a:pt x="23585" y="2359"/>
                </a:lnTo>
                <a:lnTo>
                  <a:pt x="23585" y="2453"/>
                </a:lnTo>
                <a:lnTo>
                  <a:pt x="23585" y="2547"/>
                </a:lnTo>
                <a:lnTo>
                  <a:pt x="25566" y="2359"/>
                </a:lnTo>
                <a:lnTo>
                  <a:pt x="27547" y="2264"/>
                </a:lnTo>
                <a:lnTo>
                  <a:pt x="29434" y="1981"/>
                </a:lnTo>
                <a:lnTo>
                  <a:pt x="30377" y="1793"/>
                </a:lnTo>
                <a:lnTo>
                  <a:pt x="31321" y="1604"/>
                </a:lnTo>
                <a:lnTo>
                  <a:pt x="30472" y="1887"/>
                </a:lnTo>
                <a:lnTo>
                  <a:pt x="30660" y="1981"/>
                </a:lnTo>
                <a:lnTo>
                  <a:pt x="31038" y="2076"/>
                </a:lnTo>
                <a:lnTo>
                  <a:pt x="31981" y="2170"/>
                </a:lnTo>
                <a:lnTo>
                  <a:pt x="33302" y="2170"/>
                </a:lnTo>
                <a:lnTo>
                  <a:pt x="34717" y="2076"/>
                </a:lnTo>
                <a:lnTo>
                  <a:pt x="37075" y="1887"/>
                </a:lnTo>
                <a:lnTo>
                  <a:pt x="37830" y="1793"/>
                </a:lnTo>
                <a:lnTo>
                  <a:pt x="37924" y="1698"/>
                </a:lnTo>
                <a:lnTo>
                  <a:pt x="38868" y="1604"/>
                </a:lnTo>
                <a:lnTo>
                  <a:pt x="38962" y="1510"/>
                </a:lnTo>
                <a:lnTo>
                  <a:pt x="38868" y="1510"/>
                </a:lnTo>
                <a:lnTo>
                  <a:pt x="38113" y="1415"/>
                </a:lnTo>
                <a:lnTo>
                  <a:pt x="40000" y="1510"/>
                </a:lnTo>
                <a:lnTo>
                  <a:pt x="38868" y="1604"/>
                </a:lnTo>
                <a:lnTo>
                  <a:pt x="40000" y="1541"/>
                </a:lnTo>
                <a:lnTo>
                  <a:pt x="40000" y="1541"/>
                </a:lnTo>
                <a:lnTo>
                  <a:pt x="40094" y="1510"/>
                </a:lnTo>
                <a:lnTo>
                  <a:pt x="40377" y="1510"/>
                </a:lnTo>
                <a:lnTo>
                  <a:pt x="40283" y="1525"/>
                </a:lnTo>
                <a:lnTo>
                  <a:pt x="40283" y="1525"/>
                </a:lnTo>
                <a:lnTo>
                  <a:pt x="40566" y="1510"/>
                </a:lnTo>
                <a:lnTo>
                  <a:pt x="41509" y="1604"/>
                </a:lnTo>
                <a:lnTo>
                  <a:pt x="44151" y="1415"/>
                </a:lnTo>
                <a:lnTo>
                  <a:pt x="45000" y="1321"/>
                </a:lnTo>
                <a:lnTo>
                  <a:pt x="44434" y="1321"/>
                </a:lnTo>
                <a:lnTo>
                  <a:pt x="45188" y="1132"/>
                </a:lnTo>
                <a:lnTo>
                  <a:pt x="45660" y="1227"/>
                </a:lnTo>
                <a:lnTo>
                  <a:pt x="45755" y="1227"/>
                </a:lnTo>
                <a:lnTo>
                  <a:pt x="45755" y="1321"/>
                </a:lnTo>
                <a:lnTo>
                  <a:pt x="45377" y="1321"/>
                </a:lnTo>
                <a:lnTo>
                  <a:pt x="46038" y="1415"/>
                </a:lnTo>
                <a:lnTo>
                  <a:pt x="46792" y="1321"/>
                </a:lnTo>
                <a:lnTo>
                  <a:pt x="46792" y="1227"/>
                </a:lnTo>
                <a:lnTo>
                  <a:pt x="46981" y="1321"/>
                </a:lnTo>
                <a:lnTo>
                  <a:pt x="47547" y="1321"/>
                </a:lnTo>
                <a:lnTo>
                  <a:pt x="47358" y="1510"/>
                </a:lnTo>
                <a:lnTo>
                  <a:pt x="46981" y="1510"/>
                </a:lnTo>
                <a:lnTo>
                  <a:pt x="46792" y="1415"/>
                </a:lnTo>
                <a:lnTo>
                  <a:pt x="43868" y="1698"/>
                </a:lnTo>
                <a:lnTo>
                  <a:pt x="45566" y="1698"/>
                </a:lnTo>
                <a:lnTo>
                  <a:pt x="47264" y="1604"/>
                </a:lnTo>
                <a:lnTo>
                  <a:pt x="50566" y="1321"/>
                </a:lnTo>
                <a:lnTo>
                  <a:pt x="52169" y="1227"/>
                </a:lnTo>
                <a:lnTo>
                  <a:pt x="55471" y="1227"/>
                </a:lnTo>
                <a:lnTo>
                  <a:pt x="57075" y="1415"/>
                </a:lnTo>
                <a:lnTo>
                  <a:pt x="56603" y="1321"/>
                </a:lnTo>
                <a:lnTo>
                  <a:pt x="56509" y="1227"/>
                </a:lnTo>
                <a:lnTo>
                  <a:pt x="57264" y="1132"/>
                </a:lnTo>
                <a:lnTo>
                  <a:pt x="58396" y="1227"/>
                </a:lnTo>
                <a:lnTo>
                  <a:pt x="58773" y="1227"/>
                </a:lnTo>
                <a:lnTo>
                  <a:pt x="58962" y="1321"/>
                </a:lnTo>
                <a:lnTo>
                  <a:pt x="59905" y="1321"/>
                </a:lnTo>
                <a:lnTo>
                  <a:pt x="61037" y="1510"/>
                </a:lnTo>
                <a:lnTo>
                  <a:pt x="61603" y="1698"/>
                </a:lnTo>
                <a:lnTo>
                  <a:pt x="62075" y="1887"/>
                </a:lnTo>
                <a:lnTo>
                  <a:pt x="62452" y="2076"/>
                </a:lnTo>
                <a:lnTo>
                  <a:pt x="62547" y="2359"/>
                </a:lnTo>
                <a:lnTo>
                  <a:pt x="62641" y="4528"/>
                </a:lnTo>
                <a:lnTo>
                  <a:pt x="62641" y="8113"/>
                </a:lnTo>
                <a:lnTo>
                  <a:pt x="62547" y="17547"/>
                </a:lnTo>
                <a:lnTo>
                  <a:pt x="62547" y="22547"/>
                </a:lnTo>
                <a:lnTo>
                  <a:pt x="62641" y="27075"/>
                </a:lnTo>
                <a:lnTo>
                  <a:pt x="62830" y="30849"/>
                </a:lnTo>
                <a:lnTo>
                  <a:pt x="62924" y="32169"/>
                </a:lnTo>
                <a:lnTo>
                  <a:pt x="63113" y="33207"/>
                </a:lnTo>
                <a:lnTo>
                  <a:pt x="63113" y="34528"/>
                </a:lnTo>
                <a:lnTo>
                  <a:pt x="63207" y="35943"/>
                </a:lnTo>
                <a:lnTo>
                  <a:pt x="63207" y="36886"/>
                </a:lnTo>
                <a:lnTo>
                  <a:pt x="63113" y="38396"/>
                </a:lnTo>
                <a:lnTo>
                  <a:pt x="62830" y="42358"/>
                </a:lnTo>
                <a:lnTo>
                  <a:pt x="62547" y="46509"/>
                </a:lnTo>
                <a:lnTo>
                  <a:pt x="62452" y="48207"/>
                </a:lnTo>
                <a:lnTo>
                  <a:pt x="62547" y="49527"/>
                </a:lnTo>
                <a:lnTo>
                  <a:pt x="62547" y="51131"/>
                </a:lnTo>
                <a:lnTo>
                  <a:pt x="62547" y="52735"/>
                </a:lnTo>
                <a:lnTo>
                  <a:pt x="62358" y="53584"/>
                </a:lnTo>
                <a:lnTo>
                  <a:pt x="62264" y="54339"/>
                </a:lnTo>
                <a:lnTo>
                  <a:pt x="61981" y="55093"/>
                </a:lnTo>
                <a:lnTo>
                  <a:pt x="61603" y="55754"/>
                </a:lnTo>
                <a:lnTo>
                  <a:pt x="61792" y="55754"/>
                </a:lnTo>
                <a:lnTo>
                  <a:pt x="61886" y="55565"/>
                </a:lnTo>
                <a:lnTo>
                  <a:pt x="62169" y="55376"/>
                </a:lnTo>
                <a:lnTo>
                  <a:pt x="62264" y="55565"/>
                </a:lnTo>
                <a:lnTo>
                  <a:pt x="62169" y="55754"/>
                </a:lnTo>
                <a:lnTo>
                  <a:pt x="61981" y="56225"/>
                </a:lnTo>
                <a:lnTo>
                  <a:pt x="61792" y="56037"/>
                </a:lnTo>
                <a:lnTo>
                  <a:pt x="61509" y="55754"/>
                </a:lnTo>
                <a:lnTo>
                  <a:pt x="61603" y="55942"/>
                </a:lnTo>
                <a:lnTo>
                  <a:pt x="61509" y="55942"/>
                </a:lnTo>
                <a:lnTo>
                  <a:pt x="61603" y="56037"/>
                </a:lnTo>
                <a:lnTo>
                  <a:pt x="60094" y="56320"/>
                </a:lnTo>
                <a:lnTo>
                  <a:pt x="58773" y="56414"/>
                </a:lnTo>
                <a:lnTo>
                  <a:pt x="57547" y="56508"/>
                </a:lnTo>
                <a:lnTo>
                  <a:pt x="56415" y="56508"/>
                </a:lnTo>
                <a:lnTo>
                  <a:pt x="56698" y="56320"/>
                </a:lnTo>
                <a:lnTo>
                  <a:pt x="56698" y="56320"/>
                </a:lnTo>
                <a:lnTo>
                  <a:pt x="56037" y="56508"/>
                </a:lnTo>
                <a:lnTo>
                  <a:pt x="54811" y="56886"/>
                </a:lnTo>
                <a:lnTo>
                  <a:pt x="53679" y="57074"/>
                </a:lnTo>
                <a:lnTo>
                  <a:pt x="53868" y="56791"/>
                </a:lnTo>
                <a:lnTo>
                  <a:pt x="54245" y="56697"/>
                </a:lnTo>
                <a:lnTo>
                  <a:pt x="53019" y="56886"/>
                </a:lnTo>
                <a:lnTo>
                  <a:pt x="51698" y="56980"/>
                </a:lnTo>
                <a:lnTo>
                  <a:pt x="50943" y="57074"/>
                </a:lnTo>
                <a:lnTo>
                  <a:pt x="51132" y="57169"/>
                </a:lnTo>
                <a:lnTo>
                  <a:pt x="48962" y="57452"/>
                </a:lnTo>
                <a:lnTo>
                  <a:pt x="48962" y="57357"/>
                </a:lnTo>
                <a:lnTo>
                  <a:pt x="48019" y="57452"/>
                </a:lnTo>
                <a:lnTo>
                  <a:pt x="47641" y="57452"/>
                </a:lnTo>
                <a:lnTo>
                  <a:pt x="46604" y="57546"/>
                </a:lnTo>
                <a:lnTo>
                  <a:pt x="44717" y="57546"/>
                </a:lnTo>
                <a:lnTo>
                  <a:pt x="44339" y="57452"/>
                </a:lnTo>
                <a:lnTo>
                  <a:pt x="45000" y="57263"/>
                </a:lnTo>
                <a:lnTo>
                  <a:pt x="40000" y="57829"/>
                </a:lnTo>
                <a:lnTo>
                  <a:pt x="38019" y="58206"/>
                </a:lnTo>
                <a:lnTo>
                  <a:pt x="37547" y="58018"/>
                </a:lnTo>
                <a:lnTo>
                  <a:pt x="37075" y="58018"/>
                </a:lnTo>
                <a:lnTo>
                  <a:pt x="36698" y="58112"/>
                </a:lnTo>
                <a:lnTo>
                  <a:pt x="36415" y="58301"/>
                </a:lnTo>
                <a:lnTo>
                  <a:pt x="36038" y="58301"/>
                </a:lnTo>
                <a:lnTo>
                  <a:pt x="36038" y="58395"/>
                </a:lnTo>
                <a:lnTo>
                  <a:pt x="36321" y="58395"/>
                </a:lnTo>
                <a:lnTo>
                  <a:pt x="36132" y="58678"/>
                </a:lnTo>
                <a:lnTo>
                  <a:pt x="37075" y="58678"/>
                </a:lnTo>
                <a:lnTo>
                  <a:pt x="37830" y="58584"/>
                </a:lnTo>
                <a:lnTo>
                  <a:pt x="38585" y="58489"/>
                </a:lnTo>
                <a:lnTo>
                  <a:pt x="39434" y="58489"/>
                </a:lnTo>
                <a:lnTo>
                  <a:pt x="38585" y="58867"/>
                </a:lnTo>
                <a:lnTo>
                  <a:pt x="37358" y="59244"/>
                </a:lnTo>
                <a:lnTo>
                  <a:pt x="36792" y="59339"/>
                </a:lnTo>
                <a:lnTo>
                  <a:pt x="36226" y="59339"/>
                </a:lnTo>
                <a:lnTo>
                  <a:pt x="35755" y="59244"/>
                </a:lnTo>
                <a:lnTo>
                  <a:pt x="35566" y="59056"/>
                </a:lnTo>
                <a:lnTo>
                  <a:pt x="35472" y="58867"/>
                </a:lnTo>
                <a:lnTo>
                  <a:pt x="36509" y="58772"/>
                </a:lnTo>
                <a:lnTo>
                  <a:pt x="35377" y="58678"/>
                </a:lnTo>
                <a:lnTo>
                  <a:pt x="34151" y="58772"/>
                </a:lnTo>
                <a:lnTo>
                  <a:pt x="34057" y="58772"/>
                </a:lnTo>
                <a:lnTo>
                  <a:pt x="33208" y="58961"/>
                </a:lnTo>
                <a:lnTo>
                  <a:pt x="32264" y="59056"/>
                </a:lnTo>
                <a:lnTo>
                  <a:pt x="32264" y="59056"/>
                </a:lnTo>
                <a:lnTo>
                  <a:pt x="33113" y="58867"/>
                </a:lnTo>
                <a:lnTo>
                  <a:pt x="31887" y="58489"/>
                </a:lnTo>
                <a:lnTo>
                  <a:pt x="31132" y="58395"/>
                </a:lnTo>
                <a:lnTo>
                  <a:pt x="31038" y="58301"/>
                </a:lnTo>
                <a:lnTo>
                  <a:pt x="31132" y="58301"/>
                </a:lnTo>
                <a:lnTo>
                  <a:pt x="31509" y="58206"/>
                </a:lnTo>
                <a:lnTo>
                  <a:pt x="30660" y="58206"/>
                </a:lnTo>
                <a:lnTo>
                  <a:pt x="30283" y="58301"/>
                </a:lnTo>
                <a:lnTo>
                  <a:pt x="29906" y="58489"/>
                </a:lnTo>
                <a:lnTo>
                  <a:pt x="29151" y="58678"/>
                </a:lnTo>
                <a:lnTo>
                  <a:pt x="29340" y="58584"/>
                </a:lnTo>
                <a:lnTo>
                  <a:pt x="29434" y="58395"/>
                </a:lnTo>
                <a:lnTo>
                  <a:pt x="29434" y="58395"/>
                </a:lnTo>
                <a:lnTo>
                  <a:pt x="28585" y="58489"/>
                </a:lnTo>
                <a:lnTo>
                  <a:pt x="28491" y="58584"/>
                </a:lnTo>
                <a:lnTo>
                  <a:pt x="28396" y="58678"/>
                </a:lnTo>
                <a:lnTo>
                  <a:pt x="27736" y="58867"/>
                </a:lnTo>
                <a:lnTo>
                  <a:pt x="25660" y="59150"/>
                </a:lnTo>
                <a:lnTo>
                  <a:pt x="22170" y="59622"/>
                </a:lnTo>
                <a:lnTo>
                  <a:pt x="22359" y="59527"/>
                </a:lnTo>
                <a:lnTo>
                  <a:pt x="22359" y="59433"/>
                </a:lnTo>
                <a:lnTo>
                  <a:pt x="22264" y="59433"/>
                </a:lnTo>
                <a:lnTo>
                  <a:pt x="22453" y="59244"/>
                </a:lnTo>
                <a:lnTo>
                  <a:pt x="22453" y="59056"/>
                </a:lnTo>
                <a:lnTo>
                  <a:pt x="21132" y="59339"/>
                </a:lnTo>
                <a:lnTo>
                  <a:pt x="19246" y="59716"/>
                </a:lnTo>
                <a:lnTo>
                  <a:pt x="18208" y="59810"/>
                </a:lnTo>
                <a:lnTo>
                  <a:pt x="17264" y="59905"/>
                </a:lnTo>
                <a:lnTo>
                  <a:pt x="16415" y="59905"/>
                </a:lnTo>
                <a:lnTo>
                  <a:pt x="15849" y="59810"/>
                </a:lnTo>
                <a:lnTo>
                  <a:pt x="14246" y="59810"/>
                </a:lnTo>
                <a:lnTo>
                  <a:pt x="11981" y="59999"/>
                </a:lnTo>
                <a:lnTo>
                  <a:pt x="11981" y="59999"/>
                </a:lnTo>
                <a:lnTo>
                  <a:pt x="12359" y="59905"/>
                </a:lnTo>
                <a:lnTo>
                  <a:pt x="12736" y="59716"/>
                </a:lnTo>
                <a:lnTo>
                  <a:pt x="11415" y="59905"/>
                </a:lnTo>
                <a:lnTo>
                  <a:pt x="10000" y="60093"/>
                </a:lnTo>
                <a:lnTo>
                  <a:pt x="7076" y="60188"/>
                </a:lnTo>
                <a:lnTo>
                  <a:pt x="4151" y="60376"/>
                </a:lnTo>
                <a:lnTo>
                  <a:pt x="2831" y="60471"/>
                </a:lnTo>
                <a:lnTo>
                  <a:pt x="1604" y="60659"/>
                </a:lnTo>
                <a:lnTo>
                  <a:pt x="1227" y="59244"/>
                </a:lnTo>
                <a:lnTo>
                  <a:pt x="1038" y="57735"/>
                </a:lnTo>
                <a:lnTo>
                  <a:pt x="850" y="56131"/>
                </a:lnTo>
                <a:lnTo>
                  <a:pt x="755" y="54433"/>
                </a:lnTo>
                <a:lnTo>
                  <a:pt x="755" y="52735"/>
                </a:lnTo>
                <a:lnTo>
                  <a:pt x="755" y="50942"/>
                </a:lnTo>
                <a:lnTo>
                  <a:pt x="1038" y="47263"/>
                </a:lnTo>
                <a:lnTo>
                  <a:pt x="1321" y="43678"/>
                </a:lnTo>
                <a:lnTo>
                  <a:pt x="1699" y="39999"/>
                </a:lnTo>
                <a:lnTo>
                  <a:pt x="2453" y="33301"/>
                </a:lnTo>
                <a:lnTo>
                  <a:pt x="2548" y="33962"/>
                </a:lnTo>
                <a:lnTo>
                  <a:pt x="2642" y="34622"/>
                </a:lnTo>
                <a:lnTo>
                  <a:pt x="2642" y="33018"/>
                </a:lnTo>
                <a:lnTo>
                  <a:pt x="2551" y="32287"/>
                </a:lnTo>
                <a:lnTo>
                  <a:pt x="2642" y="30000"/>
                </a:lnTo>
                <a:lnTo>
                  <a:pt x="2453" y="30377"/>
                </a:lnTo>
                <a:lnTo>
                  <a:pt x="2453" y="29245"/>
                </a:lnTo>
                <a:lnTo>
                  <a:pt x="2453" y="27830"/>
                </a:lnTo>
                <a:lnTo>
                  <a:pt x="2642" y="28301"/>
                </a:lnTo>
                <a:lnTo>
                  <a:pt x="2736" y="28018"/>
                </a:lnTo>
                <a:lnTo>
                  <a:pt x="2831" y="28018"/>
                </a:lnTo>
                <a:lnTo>
                  <a:pt x="2925" y="28207"/>
                </a:lnTo>
                <a:lnTo>
                  <a:pt x="3019" y="26415"/>
                </a:lnTo>
                <a:lnTo>
                  <a:pt x="3019" y="24811"/>
                </a:lnTo>
                <a:lnTo>
                  <a:pt x="3019" y="23113"/>
                </a:lnTo>
                <a:lnTo>
                  <a:pt x="3019" y="22170"/>
                </a:lnTo>
                <a:lnTo>
                  <a:pt x="3208" y="21320"/>
                </a:lnTo>
                <a:lnTo>
                  <a:pt x="3302" y="19528"/>
                </a:lnTo>
                <a:lnTo>
                  <a:pt x="3302" y="17641"/>
                </a:lnTo>
                <a:lnTo>
                  <a:pt x="3302" y="16887"/>
                </a:lnTo>
                <a:lnTo>
                  <a:pt x="3208" y="16321"/>
                </a:lnTo>
                <a:lnTo>
                  <a:pt x="3397" y="16415"/>
                </a:lnTo>
                <a:lnTo>
                  <a:pt x="3585" y="11981"/>
                </a:lnTo>
                <a:lnTo>
                  <a:pt x="3680" y="11415"/>
                </a:lnTo>
                <a:lnTo>
                  <a:pt x="3680" y="11698"/>
                </a:lnTo>
                <a:lnTo>
                  <a:pt x="3774" y="11132"/>
                </a:lnTo>
                <a:lnTo>
                  <a:pt x="3868" y="10660"/>
                </a:lnTo>
                <a:lnTo>
                  <a:pt x="3774" y="10094"/>
                </a:lnTo>
                <a:lnTo>
                  <a:pt x="3680" y="9623"/>
                </a:lnTo>
                <a:lnTo>
                  <a:pt x="3774" y="9434"/>
                </a:lnTo>
                <a:lnTo>
                  <a:pt x="3868" y="9245"/>
                </a:lnTo>
                <a:lnTo>
                  <a:pt x="4057" y="8491"/>
                </a:lnTo>
                <a:lnTo>
                  <a:pt x="4340" y="6321"/>
                </a:lnTo>
                <a:lnTo>
                  <a:pt x="4623" y="2264"/>
                </a:lnTo>
                <a:lnTo>
                  <a:pt x="3491" y="7170"/>
                </a:lnTo>
                <a:lnTo>
                  <a:pt x="2925" y="9906"/>
                </a:lnTo>
                <a:lnTo>
                  <a:pt x="2359" y="12736"/>
                </a:lnTo>
                <a:lnTo>
                  <a:pt x="1982" y="15377"/>
                </a:lnTo>
                <a:lnTo>
                  <a:pt x="1699" y="17830"/>
                </a:lnTo>
                <a:lnTo>
                  <a:pt x="1510" y="19905"/>
                </a:lnTo>
                <a:lnTo>
                  <a:pt x="1604" y="20754"/>
                </a:lnTo>
                <a:lnTo>
                  <a:pt x="1699" y="21509"/>
                </a:lnTo>
                <a:lnTo>
                  <a:pt x="1321" y="22453"/>
                </a:lnTo>
                <a:lnTo>
                  <a:pt x="1133" y="23585"/>
                </a:lnTo>
                <a:lnTo>
                  <a:pt x="1038" y="24905"/>
                </a:lnTo>
                <a:lnTo>
                  <a:pt x="1038" y="26226"/>
                </a:lnTo>
                <a:lnTo>
                  <a:pt x="1038" y="28962"/>
                </a:lnTo>
                <a:lnTo>
                  <a:pt x="1038" y="31415"/>
                </a:lnTo>
                <a:lnTo>
                  <a:pt x="661" y="40188"/>
                </a:lnTo>
                <a:lnTo>
                  <a:pt x="472" y="44999"/>
                </a:lnTo>
                <a:lnTo>
                  <a:pt x="378" y="49622"/>
                </a:lnTo>
                <a:lnTo>
                  <a:pt x="472" y="51603"/>
                </a:lnTo>
                <a:lnTo>
                  <a:pt x="378" y="53961"/>
                </a:lnTo>
                <a:lnTo>
                  <a:pt x="189" y="53301"/>
                </a:lnTo>
                <a:lnTo>
                  <a:pt x="95" y="52641"/>
                </a:lnTo>
                <a:lnTo>
                  <a:pt x="189" y="53867"/>
                </a:lnTo>
                <a:lnTo>
                  <a:pt x="189" y="55093"/>
                </a:lnTo>
                <a:lnTo>
                  <a:pt x="378" y="55188"/>
                </a:lnTo>
                <a:lnTo>
                  <a:pt x="284" y="56508"/>
                </a:lnTo>
                <a:lnTo>
                  <a:pt x="95" y="54905"/>
                </a:lnTo>
                <a:lnTo>
                  <a:pt x="1" y="58489"/>
                </a:lnTo>
                <a:lnTo>
                  <a:pt x="1" y="62357"/>
                </a:lnTo>
                <a:lnTo>
                  <a:pt x="6038" y="61886"/>
                </a:lnTo>
                <a:lnTo>
                  <a:pt x="8963" y="61697"/>
                </a:lnTo>
                <a:lnTo>
                  <a:pt x="11698" y="61603"/>
                </a:lnTo>
                <a:lnTo>
                  <a:pt x="11698" y="61414"/>
                </a:lnTo>
                <a:lnTo>
                  <a:pt x="11887" y="61225"/>
                </a:lnTo>
                <a:lnTo>
                  <a:pt x="12264" y="61225"/>
                </a:lnTo>
                <a:lnTo>
                  <a:pt x="12548" y="61320"/>
                </a:lnTo>
                <a:lnTo>
                  <a:pt x="12736" y="61414"/>
                </a:lnTo>
                <a:lnTo>
                  <a:pt x="12642" y="61320"/>
                </a:lnTo>
                <a:lnTo>
                  <a:pt x="13302" y="61508"/>
                </a:lnTo>
                <a:lnTo>
                  <a:pt x="13302" y="61508"/>
                </a:lnTo>
                <a:lnTo>
                  <a:pt x="12736" y="61414"/>
                </a:lnTo>
                <a:lnTo>
                  <a:pt x="13019" y="61508"/>
                </a:lnTo>
                <a:lnTo>
                  <a:pt x="12736" y="61603"/>
                </a:lnTo>
                <a:lnTo>
                  <a:pt x="12831" y="61697"/>
                </a:lnTo>
                <a:lnTo>
                  <a:pt x="14246" y="61508"/>
                </a:lnTo>
                <a:lnTo>
                  <a:pt x="13491" y="61508"/>
                </a:lnTo>
                <a:lnTo>
                  <a:pt x="14717" y="61225"/>
                </a:lnTo>
                <a:lnTo>
                  <a:pt x="16038" y="61131"/>
                </a:lnTo>
                <a:lnTo>
                  <a:pt x="18962" y="61131"/>
                </a:lnTo>
                <a:lnTo>
                  <a:pt x="19151" y="61225"/>
                </a:lnTo>
                <a:lnTo>
                  <a:pt x="19623" y="61320"/>
                </a:lnTo>
                <a:lnTo>
                  <a:pt x="21227" y="61320"/>
                </a:lnTo>
                <a:lnTo>
                  <a:pt x="23302" y="61225"/>
                </a:lnTo>
                <a:lnTo>
                  <a:pt x="24245" y="61131"/>
                </a:lnTo>
                <a:lnTo>
                  <a:pt x="25094" y="60942"/>
                </a:lnTo>
                <a:lnTo>
                  <a:pt x="28868" y="60848"/>
                </a:lnTo>
                <a:lnTo>
                  <a:pt x="32642" y="60659"/>
                </a:lnTo>
                <a:lnTo>
                  <a:pt x="36415" y="60376"/>
                </a:lnTo>
                <a:lnTo>
                  <a:pt x="40283" y="60093"/>
                </a:lnTo>
                <a:lnTo>
                  <a:pt x="47830" y="59339"/>
                </a:lnTo>
                <a:lnTo>
                  <a:pt x="55377" y="58678"/>
                </a:lnTo>
                <a:lnTo>
                  <a:pt x="61037" y="58678"/>
                </a:lnTo>
                <a:lnTo>
                  <a:pt x="62264" y="58584"/>
                </a:lnTo>
                <a:lnTo>
                  <a:pt x="63207" y="58395"/>
                </a:lnTo>
                <a:lnTo>
                  <a:pt x="63490" y="58206"/>
                </a:lnTo>
                <a:lnTo>
                  <a:pt x="63773" y="58018"/>
                </a:lnTo>
                <a:lnTo>
                  <a:pt x="63962" y="57735"/>
                </a:lnTo>
                <a:lnTo>
                  <a:pt x="64150" y="57357"/>
                </a:lnTo>
                <a:lnTo>
                  <a:pt x="64339" y="56225"/>
                </a:lnTo>
                <a:lnTo>
                  <a:pt x="64528" y="54716"/>
                </a:lnTo>
                <a:lnTo>
                  <a:pt x="64528" y="53018"/>
                </a:lnTo>
                <a:lnTo>
                  <a:pt x="64622" y="49810"/>
                </a:lnTo>
                <a:lnTo>
                  <a:pt x="64622" y="47546"/>
                </a:lnTo>
                <a:lnTo>
                  <a:pt x="64905" y="40848"/>
                </a:lnTo>
                <a:lnTo>
                  <a:pt x="64999" y="36320"/>
                </a:lnTo>
                <a:lnTo>
                  <a:pt x="65094" y="33301"/>
                </a:lnTo>
                <a:lnTo>
                  <a:pt x="65188" y="33396"/>
                </a:lnTo>
                <a:lnTo>
                  <a:pt x="65188" y="31603"/>
                </a:lnTo>
                <a:lnTo>
                  <a:pt x="65188" y="29811"/>
                </a:lnTo>
                <a:lnTo>
                  <a:pt x="65094" y="30660"/>
                </a:lnTo>
                <a:lnTo>
                  <a:pt x="64905" y="28301"/>
                </a:lnTo>
                <a:lnTo>
                  <a:pt x="64811" y="25849"/>
                </a:lnTo>
                <a:lnTo>
                  <a:pt x="64716" y="23302"/>
                </a:lnTo>
                <a:lnTo>
                  <a:pt x="64622" y="20849"/>
                </a:lnTo>
                <a:lnTo>
                  <a:pt x="64811" y="22075"/>
                </a:lnTo>
                <a:lnTo>
                  <a:pt x="64811" y="20754"/>
                </a:lnTo>
                <a:lnTo>
                  <a:pt x="64811" y="18962"/>
                </a:lnTo>
                <a:lnTo>
                  <a:pt x="64811" y="18868"/>
                </a:lnTo>
                <a:lnTo>
                  <a:pt x="64716" y="17358"/>
                </a:lnTo>
                <a:lnTo>
                  <a:pt x="64811" y="18113"/>
                </a:lnTo>
                <a:lnTo>
                  <a:pt x="64999" y="16981"/>
                </a:lnTo>
                <a:lnTo>
                  <a:pt x="64905" y="15755"/>
                </a:lnTo>
                <a:lnTo>
                  <a:pt x="64811" y="14528"/>
                </a:lnTo>
                <a:lnTo>
                  <a:pt x="64716" y="13396"/>
                </a:lnTo>
                <a:lnTo>
                  <a:pt x="64622" y="13679"/>
                </a:lnTo>
                <a:lnTo>
                  <a:pt x="64551" y="13679"/>
                </a:lnTo>
                <a:lnTo>
                  <a:pt x="64622" y="13962"/>
                </a:lnTo>
                <a:lnTo>
                  <a:pt x="64716" y="15000"/>
                </a:lnTo>
                <a:lnTo>
                  <a:pt x="64528" y="14623"/>
                </a:lnTo>
                <a:lnTo>
                  <a:pt x="64528" y="15094"/>
                </a:lnTo>
                <a:lnTo>
                  <a:pt x="64339" y="12736"/>
                </a:lnTo>
                <a:lnTo>
                  <a:pt x="64150" y="11698"/>
                </a:lnTo>
                <a:lnTo>
                  <a:pt x="64056" y="11604"/>
                </a:lnTo>
                <a:lnTo>
                  <a:pt x="64056" y="11226"/>
                </a:lnTo>
                <a:lnTo>
                  <a:pt x="64245" y="10566"/>
                </a:lnTo>
                <a:lnTo>
                  <a:pt x="64245" y="9811"/>
                </a:lnTo>
                <a:lnTo>
                  <a:pt x="64245" y="9560"/>
                </a:lnTo>
                <a:lnTo>
                  <a:pt x="64433" y="10189"/>
                </a:lnTo>
                <a:lnTo>
                  <a:pt x="64622" y="11604"/>
                </a:lnTo>
                <a:lnTo>
                  <a:pt x="64811" y="13019"/>
                </a:lnTo>
                <a:lnTo>
                  <a:pt x="64905" y="14151"/>
                </a:lnTo>
                <a:lnTo>
                  <a:pt x="64905" y="12830"/>
                </a:lnTo>
                <a:lnTo>
                  <a:pt x="64811" y="11698"/>
                </a:lnTo>
                <a:lnTo>
                  <a:pt x="64528" y="9340"/>
                </a:lnTo>
                <a:lnTo>
                  <a:pt x="64433" y="9528"/>
                </a:lnTo>
                <a:lnTo>
                  <a:pt x="64433" y="9340"/>
                </a:lnTo>
                <a:lnTo>
                  <a:pt x="64245" y="8585"/>
                </a:lnTo>
                <a:lnTo>
                  <a:pt x="64150" y="7264"/>
                </a:lnTo>
                <a:lnTo>
                  <a:pt x="64056" y="9434"/>
                </a:lnTo>
                <a:lnTo>
                  <a:pt x="63773" y="8868"/>
                </a:lnTo>
                <a:lnTo>
                  <a:pt x="63679" y="7925"/>
                </a:lnTo>
                <a:lnTo>
                  <a:pt x="63584" y="6792"/>
                </a:lnTo>
                <a:lnTo>
                  <a:pt x="63490" y="5566"/>
                </a:lnTo>
                <a:lnTo>
                  <a:pt x="63490" y="1227"/>
                </a:lnTo>
                <a:lnTo>
                  <a:pt x="63490" y="661"/>
                </a:lnTo>
                <a:lnTo>
                  <a:pt x="63396" y="566"/>
                </a:lnTo>
                <a:lnTo>
                  <a:pt x="63207" y="378"/>
                </a:lnTo>
                <a:lnTo>
                  <a:pt x="62641" y="189"/>
                </a:lnTo>
                <a:lnTo>
                  <a:pt x="61792" y="95"/>
                </a:lnTo>
                <a:lnTo>
                  <a:pt x="6084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20"/>
          <p:cNvSpPr txBox="1">
            <a:spLocks noGrp="1"/>
          </p:cNvSpPr>
          <p:nvPr>
            <p:ph type="sldNum" idx="12"/>
          </p:nvPr>
        </p:nvSpPr>
        <p:spPr>
          <a:xfrm>
            <a:off x="4297650" y="4832975"/>
            <a:ext cx="548700" cy="310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3</a:t>
            </a:fld>
            <a:endParaRPr/>
          </a:p>
        </p:txBody>
      </p:sp>
    </p:spTree>
    <p:extLst>
      <p:ext uri="{BB962C8B-B14F-4D97-AF65-F5344CB8AC3E}">
        <p14:creationId xmlns:p14="http://schemas.microsoft.com/office/powerpoint/2010/main" val="25895869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pic>
        <p:nvPicPr>
          <p:cNvPr id="3" name="Hình ảnh 2" descr="Ảnh có chứa văn bản, màn hình, ảnh chụp màn hình, thiết bị điện tử&#10;&#10;Mô tả được tạo tự động">
            <a:extLst>
              <a:ext uri="{FF2B5EF4-FFF2-40B4-BE49-F238E27FC236}">
                <a16:creationId xmlns:a16="http://schemas.microsoft.com/office/drawing/2014/main" id="{7500589D-5BBA-4E1D-A99F-2E905CB404AD}"/>
              </a:ext>
            </a:extLst>
          </p:cNvPr>
          <p:cNvPicPr>
            <a:picLocks noChangeAspect="1"/>
          </p:cNvPicPr>
          <p:nvPr/>
        </p:nvPicPr>
        <p:blipFill>
          <a:blip r:embed="rId3"/>
          <a:stretch>
            <a:fillRect/>
          </a:stretch>
        </p:blipFill>
        <p:spPr>
          <a:xfrm>
            <a:off x="0" y="0"/>
            <a:ext cx="9144000" cy="5143500"/>
          </a:xfrm>
          <a:prstGeom prst="rect">
            <a:avLst/>
          </a:prstGeom>
        </p:spPr>
      </p:pic>
    </p:spTree>
    <p:extLst>
      <p:ext uri="{BB962C8B-B14F-4D97-AF65-F5344CB8AC3E}">
        <p14:creationId xmlns:p14="http://schemas.microsoft.com/office/powerpoint/2010/main" val="16917155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17"/>
          <p:cNvSpPr txBox="1">
            <a:spLocks noGrp="1"/>
          </p:cNvSpPr>
          <p:nvPr>
            <p:ph type="ctrTitle" idx="4294967295"/>
          </p:nvPr>
        </p:nvSpPr>
        <p:spPr>
          <a:xfrm>
            <a:off x="685800" y="2732616"/>
            <a:ext cx="7772400" cy="1159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800">
                <a:latin typeface="Bahnschrift" panose="020B0502040204020203" pitchFamily="34" charset="0"/>
              </a:rPr>
              <a:t>CÀI ĐẶT GITHUB DESKTOP</a:t>
            </a:r>
            <a:endParaRPr sz="2800">
              <a:latin typeface="Bahnschrift" panose="020B0502040204020203" pitchFamily="34" charset="0"/>
            </a:endParaRPr>
          </a:p>
        </p:txBody>
      </p:sp>
      <p:grpSp>
        <p:nvGrpSpPr>
          <p:cNvPr id="106" name="Google Shape;106;p17"/>
          <p:cNvGrpSpPr/>
          <p:nvPr/>
        </p:nvGrpSpPr>
        <p:grpSpPr>
          <a:xfrm rot="-7230029">
            <a:off x="6083565" y="1796211"/>
            <a:ext cx="1516808" cy="960909"/>
            <a:chOff x="238125" y="1918825"/>
            <a:chExt cx="1042450" cy="660400"/>
          </a:xfrm>
        </p:grpSpPr>
        <p:sp>
          <p:nvSpPr>
            <p:cNvPr id="107" name="Google Shape;107;p17"/>
            <p:cNvSpPr/>
            <p:nvPr/>
          </p:nvSpPr>
          <p:spPr>
            <a:xfrm>
              <a:off x="238125" y="1918825"/>
              <a:ext cx="966975" cy="660400"/>
            </a:xfrm>
            <a:custGeom>
              <a:avLst/>
              <a:gdLst/>
              <a:ahLst/>
              <a:cxnLst/>
              <a:rect l="l" t="t" r="r" b="b"/>
              <a:pathLst>
                <a:path w="38679" h="26416" extrusionOk="0">
                  <a:moveTo>
                    <a:pt x="377" y="7642"/>
                  </a:moveTo>
                  <a:lnTo>
                    <a:pt x="377" y="7925"/>
                  </a:lnTo>
                  <a:lnTo>
                    <a:pt x="472" y="7642"/>
                  </a:lnTo>
                  <a:close/>
                  <a:moveTo>
                    <a:pt x="33584" y="19246"/>
                  </a:moveTo>
                  <a:lnTo>
                    <a:pt x="33396" y="19434"/>
                  </a:lnTo>
                  <a:lnTo>
                    <a:pt x="33396" y="19623"/>
                  </a:lnTo>
                  <a:lnTo>
                    <a:pt x="33584" y="19246"/>
                  </a:lnTo>
                  <a:close/>
                  <a:moveTo>
                    <a:pt x="24434" y="24151"/>
                  </a:moveTo>
                  <a:lnTo>
                    <a:pt x="24339" y="24245"/>
                  </a:lnTo>
                  <a:lnTo>
                    <a:pt x="24434" y="24340"/>
                  </a:lnTo>
                  <a:lnTo>
                    <a:pt x="24434" y="24245"/>
                  </a:lnTo>
                  <a:lnTo>
                    <a:pt x="24434" y="24151"/>
                  </a:lnTo>
                  <a:close/>
                  <a:moveTo>
                    <a:pt x="14717" y="24434"/>
                  </a:moveTo>
                  <a:lnTo>
                    <a:pt x="14764" y="24481"/>
                  </a:lnTo>
                  <a:lnTo>
                    <a:pt x="14764" y="24481"/>
                  </a:lnTo>
                  <a:lnTo>
                    <a:pt x="14811" y="24434"/>
                  </a:lnTo>
                  <a:close/>
                  <a:moveTo>
                    <a:pt x="2924" y="1"/>
                  </a:moveTo>
                  <a:lnTo>
                    <a:pt x="2641" y="95"/>
                  </a:lnTo>
                  <a:lnTo>
                    <a:pt x="2547" y="378"/>
                  </a:lnTo>
                  <a:lnTo>
                    <a:pt x="2547" y="189"/>
                  </a:lnTo>
                  <a:lnTo>
                    <a:pt x="2453" y="378"/>
                  </a:lnTo>
                  <a:lnTo>
                    <a:pt x="2358" y="567"/>
                  </a:lnTo>
                  <a:lnTo>
                    <a:pt x="2453" y="944"/>
                  </a:lnTo>
                  <a:lnTo>
                    <a:pt x="2358" y="850"/>
                  </a:lnTo>
                  <a:lnTo>
                    <a:pt x="2170" y="944"/>
                  </a:lnTo>
                  <a:lnTo>
                    <a:pt x="2358" y="944"/>
                  </a:lnTo>
                  <a:lnTo>
                    <a:pt x="2453" y="1133"/>
                  </a:lnTo>
                  <a:lnTo>
                    <a:pt x="2264" y="1227"/>
                  </a:lnTo>
                  <a:lnTo>
                    <a:pt x="2170" y="1227"/>
                  </a:lnTo>
                  <a:lnTo>
                    <a:pt x="2170" y="1604"/>
                  </a:lnTo>
                  <a:lnTo>
                    <a:pt x="2075" y="1887"/>
                  </a:lnTo>
                  <a:lnTo>
                    <a:pt x="1792" y="2453"/>
                  </a:lnTo>
                  <a:lnTo>
                    <a:pt x="1415" y="3019"/>
                  </a:lnTo>
                  <a:lnTo>
                    <a:pt x="1321" y="3397"/>
                  </a:lnTo>
                  <a:lnTo>
                    <a:pt x="1321" y="3680"/>
                  </a:lnTo>
                  <a:lnTo>
                    <a:pt x="1226" y="3774"/>
                  </a:lnTo>
                  <a:lnTo>
                    <a:pt x="1226" y="3963"/>
                  </a:lnTo>
                  <a:lnTo>
                    <a:pt x="1321" y="4529"/>
                  </a:lnTo>
                  <a:lnTo>
                    <a:pt x="1226" y="4529"/>
                  </a:lnTo>
                  <a:lnTo>
                    <a:pt x="1132" y="4435"/>
                  </a:lnTo>
                  <a:lnTo>
                    <a:pt x="1038" y="4340"/>
                  </a:lnTo>
                  <a:lnTo>
                    <a:pt x="943" y="4340"/>
                  </a:lnTo>
                  <a:lnTo>
                    <a:pt x="1038" y="4435"/>
                  </a:lnTo>
                  <a:lnTo>
                    <a:pt x="1132" y="4623"/>
                  </a:lnTo>
                  <a:lnTo>
                    <a:pt x="1038" y="4812"/>
                  </a:lnTo>
                  <a:lnTo>
                    <a:pt x="849" y="4906"/>
                  </a:lnTo>
                  <a:lnTo>
                    <a:pt x="943" y="4906"/>
                  </a:lnTo>
                  <a:lnTo>
                    <a:pt x="943" y="5001"/>
                  </a:lnTo>
                  <a:lnTo>
                    <a:pt x="943" y="5189"/>
                  </a:lnTo>
                  <a:lnTo>
                    <a:pt x="755" y="5284"/>
                  </a:lnTo>
                  <a:lnTo>
                    <a:pt x="566" y="5378"/>
                  </a:lnTo>
                  <a:lnTo>
                    <a:pt x="566" y="5472"/>
                  </a:lnTo>
                  <a:lnTo>
                    <a:pt x="755" y="5567"/>
                  </a:lnTo>
                  <a:lnTo>
                    <a:pt x="849" y="5661"/>
                  </a:lnTo>
                  <a:lnTo>
                    <a:pt x="755" y="5755"/>
                  </a:lnTo>
                  <a:lnTo>
                    <a:pt x="472" y="5755"/>
                  </a:lnTo>
                  <a:lnTo>
                    <a:pt x="566" y="6604"/>
                  </a:lnTo>
                  <a:lnTo>
                    <a:pt x="566" y="7076"/>
                  </a:lnTo>
                  <a:lnTo>
                    <a:pt x="566" y="7265"/>
                  </a:lnTo>
                  <a:lnTo>
                    <a:pt x="755" y="7265"/>
                  </a:lnTo>
                  <a:lnTo>
                    <a:pt x="849" y="7359"/>
                  </a:lnTo>
                  <a:lnTo>
                    <a:pt x="849" y="7453"/>
                  </a:lnTo>
                  <a:lnTo>
                    <a:pt x="755" y="7548"/>
                  </a:lnTo>
                  <a:lnTo>
                    <a:pt x="566" y="7453"/>
                  </a:lnTo>
                  <a:lnTo>
                    <a:pt x="566" y="7736"/>
                  </a:lnTo>
                  <a:lnTo>
                    <a:pt x="566" y="8114"/>
                  </a:lnTo>
                  <a:lnTo>
                    <a:pt x="472" y="8019"/>
                  </a:lnTo>
                  <a:lnTo>
                    <a:pt x="472" y="7925"/>
                  </a:lnTo>
                  <a:lnTo>
                    <a:pt x="472" y="7831"/>
                  </a:lnTo>
                  <a:lnTo>
                    <a:pt x="377" y="7925"/>
                  </a:lnTo>
                  <a:lnTo>
                    <a:pt x="377" y="8680"/>
                  </a:lnTo>
                  <a:lnTo>
                    <a:pt x="283" y="8868"/>
                  </a:lnTo>
                  <a:lnTo>
                    <a:pt x="189" y="8963"/>
                  </a:lnTo>
                  <a:lnTo>
                    <a:pt x="94" y="8963"/>
                  </a:lnTo>
                  <a:lnTo>
                    <a:pt x="0" y="9151"/>
                  </a:lnTo>
                  <a:lnTo>
                    <a:pt x="94" y="9340"/>
                  </a:lnTo>
                  <a:lnTo>
                    <a:pt x="189" y="9434"/>
                  </a:lnTo>
                  <a:lnTo>
                    <a:pt x="283" y="9623"/>
                  </a:lnTo>
                  <a:lnTo>
                    <a:pt x="283" y="9812"/>
                  </a:lnTo>
                  <a:lnTo>
                    <a:pt x="94" y="9717"/>
                  </a:lnTo>
                  <a:lnTo>
                    <a:pt x="94" y="9906"/>
                  </a:lnTo>
                  <a:lnTo>
                    <a:pt x="189" y="10000"/>
                  </a:lnTo>
                  <a:lnTo>
                    <a:pt x="283" y="10095"/>
                  </a:lnTo>
                  <a:lnTo>
                    <a:pt x="283" y="10378"/>
                  </a:lnTo>
                  <a:lnTo>
                    <a:pt x="94" y="10095"/>
                  </a:lnTo>
                  <a:lnTo>
                    <a:pt x="94" y="10283"/>
                  </a:lnTo>
                  <a:lnTo>
                    <a:pt x="94" y="10566"/>
                  </a:lnTo>
                  <a:lnTo>
                    <a:pt x="94" y="11510"/>
                  </a:lnTo>
                  <a:lnTo>
                    <a:pt x="189" y="12453"/>
                  </a:lnTo>
                  <a:lnTo>
                    <a:pt x="377" y="13208"/>
                  </a:lnTo>
                  <a:lnTo>
                    <a:pt x="566" y="13680"/>
                  </a:lnTo>
                  <a:lnTo>
                    <a:pt x="849" y="14340"/>
                  </a:lnTo>
                  <a:lnTo>
                    <a:pt x="1132" y="14906"/>
                  </a:lnTo>
                  <a:lnTo>
                    <a:pt x="1226" y="15189"/>
                  </a:lnTo>
                  <a:lnTo>
                    <a:pt x="1132" y="15378"/>
                  </a:lnTo>
                  <a:lnTo>
                    <a:pt x="1321" y="15944"/>
                  </a:lnTo>
                  <a:lnTo>
                    <a:pt x="1698" y="16510"/>
                  </a:lnTo>
                  <a:lnTo>
                    <a:pt x="2453" y="17736"/>
                  </a:lnTo>
                  <a:lnTo>
                    <a:pt x="3019" y="18491"/>
                  </a:lnTo>
                  <a:lnTo>
                    <a:pt x="3679" y="19057"/>
                  </a:lnTo>
                  <a:lnTo>
                    <a:pt x="3491" y="19246"/>
                  </a:lnTo>
                  <a:lnTo>
                    <a:pt x="3774" y="19434"/>
                  </a:lnTo>
                  <a:lnTo>
                    <a:pt x="3868" y="19434"/>
                  </a:lnTo>
                  <a:lnTo>
                    <a:pt x="4151" y="19623"/>
                  </a:lnTo>
                  <a:lnTo>
                    <a:pt x="4245" y="19906"/>
                  </a:lnTo>
                  <a:lnTo>
                    <a:pt x="4434" y="20189"/>
                  </a:lnTo>
                  <a:lnTo>
                    <a:pt x="4717" y="20378"/>
                  </a:lnTo>
                  <a:lnTo>
                    <a:pt x="4623" y="20472"/>
                  </a:lnTo>
                  <a:lnTo>
                    <a:pt x="4717" y="20472"/>
                  </a:lnTo>
                  <a:lnTo>
                    <a:pt x="4811" y="20566"/>
                  </a:lnTo>
                  <a:lnTo>
                    <a:pt x="5566" y="21321"/>
                  </a:lnTo>
                  <a:lnTo>
                    <a:pt x="5849" y="21604"/>
                  </a:lnTo>
                  <a:lnTo>
                    <a:pt x="6415" y="22076"/>
                  </a:lnTo>
                  <a:lnTo>
                    <a:pt x="6415" y="21887"/>
                  </a:lnTo>
                  <a:lnTo>
                    <a:pt x="6604" y="21793"/>
                  </a:lnTo>
                  <a:lnTo>
                    <a:pt x="6604" y="21793"/>
                  </a:lnTo>
                  <a:lnTo>
                    <a:pt x="6509" y="21981"/>
                  </a:lnTo>
                  <a:lnTo>
                    <a:pt x="6604" y="21887"/>
                  </a:lnTo>
                  <a:lnTo>
                    <a:pt x="6698" y="21887"/>
                  </a:lnTo>
                  <a:lnTo>
                    <a:pt x="6698" y="22076"/>
                  </a:lnTo>
                  <a:lnTo>
                    <a:pt x="6509" y="22076"/>
                  </a:lnTo>
                  <a:lnTo>
                    <a:pt x="7075" y="22547"/>
                  </a:lnTo>
                  <a:lnTo>
                    <a:pt x="7924" y="23113"/>
                  </a:lnTo>
                  <a:lnTo>
                    <a:pt x="8773" y="23585"/>
                  </a:lnTo>
                  <a:lnTo>
                    <a:pt x="9245" y="23679"/>
                  </a:lnTo>
                  <a:lnTo>
                    <a:pt x="9622" y="23679"/>
                  </a:lnTo>
                  <a:lnTo>
                    <a:pt x="9528" y="23868"/>
                  </a:lnTo>
                  <a:lnTo>
                    <a:pt x="9622" y="23962"/>
                  </a:lnTo>
                  <a:lnTo>
                    <a:pt x="10094" y="24151"/>
                  </a:lnTo>
                  <a:lnTo>
                    <a:pt x="10660" y="24151"/>
                  </a:lnTo>
                  <a:lnTo>
                    <a:pt x="11226" y="24340"/>
                  </a:lnTo>
                  <a:lnTo>
                    <a:pt x="11981" y="24811"/>
                  </a:lnTo>
                  <a:lnTo>
                    <a:pt x="13113" y="25377"/>
                  </a:lnTo>
                  <a:lnTo>
                    <a:pt x="13490" y="25377"/>
                  </a:lnTo>
                  <a:lnTo>
                    <a:pt x="13868" y="25472"/>
                  </a:lnTo>
                  <a:lnTo>
                    <a:pt x="14811" y="25660"/>
                  </a:lnTo>
                  <a:lnTo>
                    <a:pt x="16320" y="26226"/>
                  </a:lnTo>
                  <a:lnTo>
                    <a:pt x="16415" y="26132"/>
                  </a:lnTo>
                  <a:lnTo>
                    <a:pt x="16604" y="26038"/>
                  </a:lnTo>
                  <a:lnTo>
                    <a:pt x="17264" y="26132"/>
                  </a:lnTo>
                  <a:lnTo>
                    <a:pt x="18490" y="26321"/>
                  </a:lnTo>
                  <a:lnTo>
                    <a:pt x="19056" y="26415"/>
                  </a:lnTo>
                  <a:lnTo>
                    <a:pt x="19811" y="26415"/>
                  </a:lnTo>
                  <a:lnTo>
                    <a:pt x="19905" y="26226"/>
                  </a:lnTo>
                  <a:lnTo>
                    <a:pt x="20094" y="26132"/>
                  </a:lnTo>
                  <a:lnTo>
                    <a:pt x="20283" y="26132"/>
                  </a:lnTo>
                  <a:lnTo>
                    <a:pt x="20188" y="26321"/>
                  </a:lnTo>
                  <a:lnTo>
                    <a:pt x="20754" y="26226"/>
                  </a:lnTo>
                  <a:lnTo>
                    <a:pt x="21415" y="26132"/>
                  </a:lnTo>
                  <a:lnTo>
                    <a:pt x="21981" y="26038"/>
                  </a:lnTo>
                  <a:lnTo>
                    <a:pt x="22641" y="25849"/>
                  </a:lnTo>
                  <a:lnTo>
                    <a:pt x="22641" y="25943"/>
                  </a:lnTo>
                  <a:lnTo>
                    <a:pt x="23113" y="25943"/>
                  </a:lnTo>
                  <a:lnTo>
                    <a:pt x="23679" y="25849"/>
                  </a:lnTo>
                  <a:lnTo>
                    <a:pt x="24151" y="25566"/>
                  </a:lnTo>
                  <a:lnTo>
                    <a:pt x="24811" y="25283"/>
                  </a:lnTo>
                  <a:lnTo>
                    <a:pt x="25943" y="24906"/>
                  </a:lnTo>
                  <a:lnTo>
                    <a:pt x="26603" y="24717"/>
                  </a:lnTo>
                  <a:lnTo>
                    <a:pt x="27358" y="24340"/>
                  </a:lnTo>
                  <a:lnTo>
                    <a:pt x="28113" y="23962"/>
                  </a:lnTo>
                  <a:lnTo>
                    <a:pt x="28867" y="23396"/>
                  </a:lnTo>
                  <a:lnTo>
                    <a:pt x="28867" y="23491"/>
                  </a:lnTo>
                  <a:lnTo>
                    <a:pt x="28773" y="23585"/>
                  </a:lnTo>
                  <a:lnTo>
                    <a:pt x="28679" y="23679"/>
                  </a:lnTo>
                  <a:lnTo>
                    <a:pt x="28490" y="23868"/>
                  </a:lnTo>
                  <a:lnTo>
                    <a:pt x="28396" y="23868"/>
                  </a:lnTo>
                  <a:lnTo>
                    <a:pt x="28490" y="23962"/>
                  </a:lnTo>
                  <a:lnTo>
                    <a:pt x="29056" y="23302"/>
                  </a:lnTo>
                  <a:lnTo>
                    <a:pt x="29433" y="23113"/>
                  </a:lnTo>
                  <a:lnTo>
                    <a:pt x="29528" y="23113"/>
                  </a:lnTo>
                  <a:lnTo>
                    <a:pt x="29528" y="23208"/>
                  </a:lnTo>
                  <a:lnTo>
                    <a:pt x="30094" y="22736"/>
                  </a:lnTo>
                  <a:lnTo>
                    <a:pt x="30377" y="22547"/>
                  </a:lnTo>
                  <a:lnTo>
                    <a:pt x="30660" y="22264"/>
                  </a:lnTo>
                  <a:lnTo>
                    <a:pt x="30754" y="22264"/>
                  </a:lnTo>
                  <a:lnTo>
                    <a:pt x="30754" y="22170"/>
                  </a:lnTo>
                  <a:lnTo>
                    <a:pt x="30754" y="21981"/>
                  </a:lnTo>
                  <a:lnTo>
                    <a:pt x="30754" y="21793"/>
                  </a:lnTo>
                  <a:lnTo>
                    <a:pt x="31132" y="21793"/>
                  </a:lnTo>
                  <a:lnTo>
                    <a:pt x="31226" y="21981"/>
                  </a:lnTo>
                  <a:lnTo>
                    <a:pt x="31415" y="21604"/>
                  </a:lnTo>
                  <a:lnTo>
                    <a:pt x="31509" y="21510"/>
                  </a:lnTo>
                  <a:lnTo>
                    <a:pt x="31603" y="21510"/>
                  </a:lnTo>
                  <a:lnTo>
                    <a:pt x="31698" y="21227"/>
                  </a:lnTo>
                  <a:lnTo>
                    <a:pt x="31886" y="21038"/>
                  </a:lnTo>
                  <a:lnTo>
                    <a:pt x="32264" y="20566"/>
                  </a:lnTo>
                  <a:lnTo>
                    <a:pt x="33207" y="20000"/>
                  </a:lnTo>
                  <a:lnTo>
                    <a:pt x="33018" y="20000"/>
                  </a:lnTo>
                  <a:lnTo>
                    <a:pt x="33396" y="19434"/>
                  </a:lnTo>
                  <a:lnTo>
                    <a:pt x="33584" y="18963"/>
                  </a:lnTo>
                  <a:lnTo>
                    <a:pt x="33679" y="18679"/>
                  </a:lnTo>
                  <a:lnTo>
                    <a:pt x="33962" y="18491"/>
                  </a:lnTo>
                  <a:lnTo>
                    <a:pt x="34150" y="18679"/>
                  </a:lnTo>
                  <a:lnTo>
                    <a:pt x="34339" y="18019"/>
                  </a:lnTo>
                  <a:lnTo>
                    <a:pt x="34433" y="18113"/>
                  </a:lnTo>
                  <a:lnTo>
                    <a:pt x="34528" y="18019"/>
                  </a:lnTo>
                  <a:lnTo>
                    <a:pt x="34622" y="17736"/>
                  </a:lnTo>
                  <a:lnTo>
                    <a:pt x="34716" y="17642"/>
                  </a:lnTo>
                  <a:lnTo>
                    <a:pt x="34905" y="17359"/>
                  </a:lnTo>
                  <a:lnTo>
                    <a:pt x="35282" y="16887"/>
                  </a:lnTo>
                  <a:lnTo>
                    <a:pt x="35282" y="16981"/>
                  </a:lnTo>
                  <a:lnTo>
                    <a:pt x="35282" y="17076"/>
                  </a:lnTo>
                  <a:lnTo>
                    <a:pt x="35282" y="17170"/>
                  </a:lnTo>
                  <a:lnTo>
                    <a:pt x="35377" y="17170"/>
                  </a:lnTo>
                  <a:lnTo>
                    <a:pt x="35565" y="16510"/>
                  </a:lnTo>
                  <a:lnTo>
                    <a:pt x="35754" y="16132"/>
                  </a:lnTo>
                  <a:lnTo>
                    <a:pt x="35943" y="15755"/>
                  </a:lnTo>
                  <a:lnTo>
                    <a:pt x="36226" y="15189"/>
                  </a:lnTo>
                  <a:lnTo>
                    <a:pt x="36698" y="14340"/>
                  </a:lnTo>
                  <a:lnTo>
                    <a:pt x="37075" y="13114"/>
                  </a:lnTo>
                  <a:lnTo>
                    <a:pt x="37358" y="12359"/>
                  </a:lnTo>
                  <a:lnTo>
                    <a:pt x="37452" y="12170"/>
                  </a:lnTo>
                  <a:lnTo>
                    <a:pt x="37641" y="11887"/>
                  </a:lnTo>
                  <a:lnTo>
                    <a:pt x="37641" y="11982"/>
                  </a:lnTo>
                  <a:lnTo>
                    <a:pt x="37641" y="12076"/>
                  </a:lnTo>
                  <a:lnTo>
                    <a:pt x="37735" y="11604"/>
                  </a:lnTo>
                  <a:lnTo>
                    <a:pt x="37547" y="11699"/>
                  </a:lnTo>
                  <a:lnTo>
                    <a:pt x="37452" y="11416"/>
                  </a:lnTo>
                  <a:lnTo>
                    <a:pt x="37547" y="11416"/>
                  </a:lnTo>
                  <a:lnTo>
                    <a:pt x="37641" y="11321"/>
                  </a:lnTo>
                  <a:lnTo>
                    <a:pt x="37735" y="11321"/>
                  </a:lnTo>
                  <a:lnTo>
                    <a:pt x="37735" y="11227"/>
                  </a:lnTo>
                  <a:lnTo>
                    <a:pt x="37641" y="10944"/>
                  </a:lnTo>
                  <a:lnTo>
                    <a:pt x="37735" y="10472"/>
                  </a:lnTo>
                  <a:lnTo>
                    <a:pt x="37924" y="10661"/>
                  </a:lnTo>
                  <a:lnTo>
                    <a:pt x="37830" y="10378"/>
                  </a:lnTo>
                  <a:lnTo>
                    <a:pt x="37924" y="10095"/>
                  </a:lnTo>
                  <a:lnTo>
                    <a:pt x="37924" y="10283"/>
                  </a:lnTo>
                  <a:lnTo>
                    <a:pt x="38018" y="10283"/>
                  </a:lnTo>
                  <a:lnTo>
                    <a:pt x="38207" y="9906"/>
                  </a:lnTo>
                  <a:lnTo>
                    <a:pt x="38301" y="9812"/>
                  </a:lnTo>
                  <a:lnTo>
                    <a:pt x="38113" y="9623"/>
                  </a:lnTo>
                  <a:lnTo>
                    <a:pt x="38113" y="9434"/>
                  </a:lnTo>
                  <a:lnTo>
                    <a:pt x="38113" y="9246"/>
                  </a:lnTo>
                  <a:lnTo>
                    <a:pt x="38018" y="8963"/>
                  </a:lnTo>
                  <a:lnTo>
                    <a:pt x="38207" y="9151"/>
                  </a:lnTo>
                  <a:lnTo>
                    <a:pt x="38301" y="9057"/>
                  </a:lnTo>
                  <a:lnTo>
                    <a:pt x="38490" y="8680"/>
                  </a:lnTo>
                  <a:lnTo>
                    <a:pt x="38679" y="8302"/>
                  </a:lnTo>
                  <a:lnTo>
                    <a:pt x="38490" y="8302"/>
                  </a:lnTo>
                  <a:lnTo>
                    <a:pt x="38490" y="8114"/>
                  </a:lnTo>
                  <a:lnTo>
                    <a:pt x="38490" y="7831"/>
                  </a:lnTo>
                  <a:lnTo>
                    <a:pt x="38584" y="7642"/>
                  </a:lnTo>
                  <a:lnTo>
                    <a:pt x="38584" y="7359"/>
                  </a:lnTo>
                  <a:lnTo>
                    <a:pt x="38396" y="6793"/>
                  </a:lnTo>
                  <a:lnTo>
                    <a:pt x="38207" y="6321"/>
                  </a:lnTo>
                  <a:lnTo>
                    <a:pt x="38301" y="6321"/>
                  </a:lnTo>
                  <a:lnTo>
                    <a:pt x="38396" y="6416"/>
                  </a:lnTo>
                  <a:lnTo>
                    <a:pt x="38396" y="6133"/>
                  </a:lnTo>
                  <a:lnTo>
                    <a:pt x="38490" y="5850"/>
                  </a:lnTo>
                  <a:lnTo>
                    <a:pt x="38490" y="5567"/>
                  </a:lnTo>
                  <a:lnTo>
                    <a:pt x="38584" y="5567"/>
                  </a:lnTo>
                  <a:lnTo>
                    <a:pt x="38679" y="5661"/>
                  </a:lnTo>
                  <a:lnTo>
                    <a:pt x="38490" y="5189"/>
                  </a:lnTo>
                  <a:lnTo>
                    <a:pt x="38679" y="5284"/>
                  </a:lnTo>
                  <a:lnTo>
                    <a:pt x="38584" y="5001"/>
                  </a:lnTo>
                  <a:lnTo>
                    <a:pt x="38490" y="5095"/>
                  </a:lnTo>
                  <a:lnTo>
                    <a:pt x="38396" y="5095"/>
                  </a:lnTo>
                  <a:lnTo>
                    <a:pt x="38396" y="5001"/>
                  </a:lnTo>
                  <a:lnTo>
                    <a:pt x="38301" y="5095"/>
                  </a:lnTo>
                  <a:lnTo>
                    <a:pt x="38207" y="5189"/>
                  </a:lnTo>
                  <a:lnTo>
                    <a:pt x="38301" y="5378"/>
                  </a:lnTo>
                  <a:lnTo>
                    <a:pt x="38396" y="5755"/>
                  </a:lnTo>
                  <a:lnTo>
                    <a:pt x="38396" y="5755"/>
                  </a:lnTo>
                  <a:lnTo>
                    <a:pt x="38207" y="5661"/>
                  </a:lnTo>
                  <a:lnTo>
                    <a:pt x="38396" y="5944"/>
                  </a:lnTo>
                  <a:lnTo>
                    <a:pt x="38207" y="6038"/>
                  </a:lnTo>
                  <a:lnTo>
                    <a:pt x="38113" y="5944"/>
                  </a:lnTo>
                  <a:lnTo>
                    <a:pt x="38113" y="6038"/>
                  </a:lnTo>
                  <a:lnTo>
                    <a:pt x="38113" y="6133"/>
                  </a:lnTo>
                  <a:lnTo>
                    <a:pt x="38113" y="6416"/>
                  </a:lnTo>
                  <a:lnTo>
                    <a:pt x="38018" y="6416"/>
                  </a:lnTo>
                  <a:lnTo>
                    <a:pt x="38018" y="6887"/>
                  </a:lnTo>
                  <a:lnTo>
                    <a:pt x="38018" y="7076"/>
                  </a:lnTo>
                  <a:lnTo>
                    <a:pt x="38113" y="7170"/>
                  </a:lnTo>
                  <a:lnTo>
                    <a:pt x="38207" y="7170"/>
                  </a:lnTo>
                  <a:lnTo>
                    <a:pt x="38301" y="7359"/>
                  </a:lnTo>
                  <a:lnTo>
                    <a:pt x="37830" y="7548"/>
                  </a:lnTo>
                  <a:lnTo>
                    <a:pt x="38018" y="7642"/>
                  </a:lnTo>
                  <a:lnTo>
                    <a:pt x="38113" y="8019"/>
                  </a:lnTo>
                  <a:lnTo>
                    <a:pt x="38113" y="8302"/>
                  </a:lnTo>
                  <a:lnTo>
                    <a:pt x="38018" y="8397"/>
                  </a:lnTo>
                  <a:lnTo>
                    <a:pt x="37830" y="8397"/>
                  </a:lnTo>
                  <a:lnTo>
                    <a:pt x="37924" y="8585"/>
                  </a:lnTo>
                  <a:lnTo>
                    <a:pt x="38018" y="8774"/>
                  </a:lnTo>
                  <a:lnTo>
                    <a:pt x="37924" y="8963"/>
                  </a:lnTo>
                  <a:lnTo>
                    <a:pt x="37830" y="8774"/>
                  </a:lnTo>
                  <a:lnTo>
                    <a:pt x="37641" y="8868"/>
                  </a:lnTo>
                  <a:lnTo>
                    <a:pt x="37735" y="8963"/>
                  </a:lnTo>
                  <a:lnTo>
                    <a:pt x="37735" y="9246"/>
                  </a:lnTo>
                  <a:lnTo>
                    <a:pt x="37641" y="9812"/>
                  </a:lnTo>
                  <a:lnTo>
                    <a:pt x="37358" y="10378"/>
                  </a:lnTo>
                  <a:lnTo>
                    <a:pt x="37169" y="10755"/>
                  </a:lnTo>
                  <a:lnTo>
                    <a:pt x="37358" y="11038"/>
                  </a:lnTo>
                  <a:lnTo>
                    <a:pt x="37264" y="11321"/>
                  </a:lnTo>
                  <a:lnTo>
                    <a:pt x="37075" y="11227"/>
                  </a:lnTo>
                  <a:lnTo>
                    <a:pt x="37075" y="11321"/>
                  </a:lnTo>
                  <a:lnTo>
                    <a:pt x="37075" y="11604"/>
                  </a:lnTo>
                  <a:lnTo>
                    <a:pt x="36981" y="11510"/>
                  </a:lnTo>
                  <a:lnTo>
                    <a:pt x="36886" y="11887"/>
                  </a:lnTo>
                  <a:lnTo>
                    <a:pt x="36792" y="12265"/>
                  </a:lnTo>
                  <a:lnTo>
                    <a:pt x="36886" y="12359"/>
                  </a:lnTo>
                  <a:lnTo>
                    <a:pt x="37169" y="12359"/>
                  </a:lnTo>
                  <a:lnTo>
                    <a:pt x="37264" y="12548"/>
                  </a:lnTo>
                  <a:lnTo>
                    <a:pt x="37075" y="12453"/>
                  </a:lnTo>
                  <a:lnTo>
                    <a:pt x="36981" y="12548"/>
                  </a:lnTo>
                  <a:lnTo>
                    <a:pt x="36886" y="12359"/>
                  </a:lnTo>
                  <a:lnTo>
                    <a:pt x="36981" y="12642"/>
                  </a:lnTo>
                  <a:lnTo>
                    <a:pt x="36981" y="12642"/>
                  </a:lnTo>
                  <a:lnTo>
                    <a:pt x="36886" y="12548"/>
                  </a:lnTo>
                  <a:lnTo>
                    <a:pt x="36792" y="12453"/>
                  </a:lnTo>
                  <a:lnTo>
                    <a:pt x="36414" y="13114"/>
                  </a:lnTo>
                  <a:lnTo>
                    <a:pt x="36320" y="13491"/>
                  </a:lnTo>
                  <a:lnTo>
                    <a:pt x="36320" y="13868"/>
                  </a:lnTo>
                  <a:lnTo>
                    <a:pt x="35754" y="15095"/>
                  </a:lnTo>
                  <a:lnTo>
                    <a:pt x="35377" y="15755"/>
                  </a:lnTo>
                  <a:lnTo>
                    <a:pt x="34999" y="16227"/>
                  </a:lnTo>
                  <a:lnTo>
                    <a:pt x="34999" y="16038"/>
                  </a:lnTo>
                  <a:lnTo>
                    <a:pt x="34716" y="16321"/>
                  </a:lnTo>
                  <a:lnTo>
                    <a:pt x="34528" y="16698"/>
                  </a:lnTo>
                  <a:lnTo>
                    <a:pt x="34528" y="16698"/>
                  </a:lnTo>
                  <a:lnTo>
                    <a:pt x="34716" y="16604"/>
                  </a:lnTo>
                  <a:lnTo>
                    <a:pt x="34150" y="17170"/>
                  </a:lnTo>
                  <a:lnTo>
                    <a:pt x="33584" y="17736"/>
                  </a:lnTo>
                  <a:lnTo>
                    <a:pt x="33679" y="17830"/>
                  </a:lnTo>
                  <a:lnTo>
                    <a:pt x="33773" y="17736"/>
                  </a:lnTo>
                  <a:lnTo>
                    <a:pt x="33867" y="17736"/>
                  </a:lnTo>
                  <a:lnTo>
                    <a:pt x="33867" y="17830"/>
                  </a:lnTo>
                  <a:lnTo>
                    <a:pt x="33679" y="17925"/>
                  </a:lnTo>
                  <a:lnTo>
                    <a:pt x="33490" y="18019"/>
                  </a:lnTo>
                  <a:lnTo>
                    <a:pt x="33396" y="18113"/>
                  </a:lnTo>
                  <a:lnTo>
                    <a:pt x="33207" y="18208"/>
                  </a:lnTo>
                  <a:lnTo>
                    <a:pt x="33113" y="18585"/>
                  </a:lnTo>
                  <a:lnTo>
                    <a:pt x="33207" y="18679"/>
                  </a:lnTo>
                  <a:lnTo>
                    <a:pt x="33207" y="18774"/>
                  </a:lnTo>
                  <a:lnTo>
                    <a:pt x="33018" y="18963"/>
                  </a:lnTo>
                  <a:lnTo>
                    <a:pt x="32924" y="18963"/>
                  </a:lnTo>
                  <a:lnTo>
                    <a:pt x="32924" y="18868"/>
                  </a:lnTo>
                  <a:lnTo>
                    <a:pt x="32924" y="18679"/>
                  </a:lnTo>
                  <a:lnTo>
                    <a:pt x="32735" y="18868"/>
                  </a:lnTo>
                  <a:lnTo>
                    <a:pt x="32641" y="18963"/>
                  </a:lnTo>
                  <a:lnTo>
                    <a:pt x="32547" y="18963"/>
                  </a:lnTo>
                  <a:lnTo>
                    <a:pt x="32547" y="19057"/>
                  </a:lnTo>
                  <a:lnTo>
                    <a:pt x="32735" y="18963"/>
                  </a:lnTo>
                  <a:lnTo>
                    <a:pt x="32735" y="18963"/>
                  </a:lnTo>
                  <a:lnTo>
                    <a:pt x="32075" y="19717"/>
                  </a:lnTo>
                  <a:lnTo>
                    <a:pt x="31698" y="20000"/>
                  </a:lnTo>
                  <a:lnTo>
                    <a:pt x="31603" y="20000"/>
                  </a:lnTo>
                  <a:lnTo>
                    <a:pt x="31603" y="19906"/>
                  </a:lnTo>
                  <a:lnTo>
                    <a:pt x="31320" y="20095"/>
                  </a:lnTo>
                  <a:lnTo>
                    <a:pt x="31037" y="20283"/>
                  </a:lnTo>
                  <a:lnTo>
                    <a:pt x="31132" y="20095"/>
                  </a:lnTo>
                  <a:lnTo>
                    <a:pt x="30943" y="20283"/>
                  </a:lnTo>
                  <a:lnTo>
                    <a:pt x="31132" y="20378"/>
                  </a:lnTo>
                  <a:lnTo>
                    <a:pt x="31037" y="20661"/>
                  </a:lnTo>
                  <a:lnTo>
                    <a:pt x="30849" y="20849"/>
                  </a:lnTo>
                  <a:lnTo>
                    <a:pt x="30754" y="20944"/>
                  </a:lnTo>
                  <a:lnTo>
                    <a:pt x="30660" y="20849"/>
                  </a:lnTo>
                  <a:lnTo>
                    <a:pt x="30849" y="20755"/>
                  </a:lnTo>
                  <a:lnTo>
                    <a:pt x="30754" y="20755"/>
                  </a:lnTo>
                  <a:lnTo>
                    <a:pt x="30754" y="20661"/>
                  </a:lnTo>
                  <a:lnTo>
                    <a:pt x="30754" y="20566"/>
                  </a:lnTo>
                  <a:lnTo>
                    <a:pt x="30660" y="20661"/>
                  </a:lnTo>
                  <a:lnTo>
                    <a:pt x="30471" y="20849"/>
                  </a:lnTo>
                  <a:lnTo>
                    <a:pt x="30094" y="21038"/>
                  </a:lnTo>
                  <a:lnTo>
                    <a:pt x="30188" y="21038"/>
                  </a:lnTo>
                  <a:lnTo>
                    <a:pt x="30188" y="21227"/>
                  </a:lnTo>
                  <a:lnTo>
                    <a:pt x="29905" y="21604"/>
                  </a:lnTo>
                  <a:lnTo>
                    <a:pt x="30188" y="21415"/>
                  </a:lnTo>
                  <a:lnTo>
                    <a:pt x="29905" y="21793"/>
                  </a:lnTo>
                  <a:lnTo>
                    <a:pt x="29905" y="21698"/>
                  </a:lnTo>
                  <a:lnTo>
                    <a:pt x="29811" y="21793"/>
                  </a:lnTo>
                  <a:lnTo>
                    <a:pt x="29716" y="21887"/>
                  </a:lnTo>
                  <a:lnTo>
                    <a:pt x="29339" y="21981"/>
                  </a:lnTo>
                  <a:lnTo>
                    <a:pt x="28867" y="21981"/>
                  </a:lnTo>
                  <a:lnTo>
                    <a:pt x="28773" y="22076"/>
                  </a:lnTo>
                  <a:lnTo>
                    <a:pt x="28584" y="22170"/>
                  </a:lnTo>
                  <a:lnTo>
                    <a:pt x="28679" y="22264"/>
                  </a:lnTo>
                  <a:lnTo>
                    <a:pt x="28679" y="22453"/>
                  </a:lnTo>
                  <a:lnTo>
                    <a:pt x="28962" y="22076"/>
                  </a:lnTo>
                  <a:lnTo>
                    <a:pt x="28867" y="22453"/>
                  </a:lnTo>
                  <a:lnTo>
                    <a:pt x="29150" y="22264"/>
                  </a:lnTo>
                  <a:lnTo>
                    <a:pt x="29150" y="22359"/>
                  </a:lnTo>
                  <a:lnTo>
                    <a:pt x="28679" y="22642"/>
                  </a:lnTo>
                  <a:lnTo>
                    <a:pt x="28490" y="22547"/>
                  </a:lnTo>
                  <a:lnTo>
                    <a:pt x="28396" y="22453"/>
                  </a:lnTo>
                  <a:lnTo>
                    <a:pt x="28301" y="22453"/>
                  </a:lnTo>
                  <a:lnTo>
                    <a:pt x="28207" y="22547"/>
                  </a:lnTo>
                  <a:lnTo>
                    <a:pt x="27924" y="22736"/>
                  </a:lnTo>
                  <a:lnTo>
                    <a:pt x="27641" y="22925"/>
                  </a:lnTo>
                  <a:lnTo>
                    <a:pt x="27735" y="22925"/>
                  </a:lnTo>
                  <a:lnTo>
                    <a:pt x="26886" y="23491"/>
                  </a:lnTo>
                  <a:lnTo>
                    <a:pt x="26132" y="23962"/>
                  </a:lnTo>
                  <a:lnTo>
                    <a:pt x="26132" y="23774"/>
                  </a:lnTo>
                  <a:lnTo>
                    <a:pt x="26226" y="23585"/>
                  </a:lnTo>
                  <a:lnTo>
                    <a:pt x="25754" y="23868"/>
                  </a:lnTo>
                  <a:lnTo>
                    <a:pt x="25471" y="24151"/>
                  </a:lnTo>
                  <a:lnTo>
                    <a:pt x="25377" y="24245"/>
                  </a:lnTo>
                  <a:lnTo>
                    <a:pt x="25471" y="24340"/>
                  </a:lnTo>
                  <a:lnTo>
                    <a:pt x="25188" y="24245"/>
                  </a:lnTo>
                  <a:lnTo>
                    <a:pt x="24905" y="24245"/>
                  </a:lnTo>
                  <a:lnTo>
                    <a:pt x="24434" y="24340"/>
                  </a:lnTo>
                  <a:lnTo>
                    <a:pt x="23585" y="24811"/>
                  </a:lnTo>
                  <a:lnTo>
                    <a:pt x="23207" y="24906"/>
                  </a:lnTo>
                  <a:lnTo>
                    <a:pt x="22924" y="25000"/>
                  </a:lnTo>
                  <a:lnTo>
                    <a:pt x="22830" y="24906"/>
                  </a:lnTo>
                  <a:lnTo>
                    <a:pt x="22924" y="24811"/>
                  </a:lnTo>
                  <a:lnTo>
                    <a:pt x="22830" y="24717"/>
                  </a:lnTo>
                  <a:lnTo>
                    <a:pt x="21886" y="24717"/>
                  </a:lnTo>
                  <a:lnTo>
                    <a:pt x="21509" y="24906"/>
                  </a:lnTo>
                  <a:lnTo>
                    <a:pt x="21037" y="25189"/>
                  </a:lnTo>
                  <a:lnTo>
                    <a:pt x="20660" y="25283"/>
                  </a:lnTo>
                  <a:lnTo>
                    <a:pt x="20754" y="25189"/>
                  </a:lnTo>
                  <a:lnTo>
                    <a:pt x="20754" y="25094"/>
                  </a:lnTo>
                  <a:lnTo>
                    <a:pt x="20471" y="25283"/>
                  </a:lnTo>
                  <a:lnTo>
                    <a:pt x="20377" y="25377"/>
                  </a:lnTo>
                  <a:lnTo>
                    <a:pt x="20188" y="25094"/>
                  </a:lnTo>
                  <a:lnTo>
                    <a:pt x="20471" y="25094"/>
                  </a:lnTo>
                  <a:lnTo>
                    <a:pt x="20094" y="25000"/>
                  </a:lnTo>
                  <a:lnTo>
                    <a:pt x="19339" y="25094"/>
                  </a:lnTo>
                  <a:lnTo>
                    <a:pt x="18019" y="25377"/>
                  </a:lnTo>
                  <a:lnTo>
                    <a:pt x="18019" y="25377"/>
                  </a:lnTo>
                  <a:lnTo>
                    <a:pt x="18679" y="25000"/>
                  </a:lnTo>
                  <a:lnTo>
                    <a:pt x="18396" y="25000"/>
                  </a:lnTo>
                  <a:lnTo>
                    <a:pt x="18113" y="25094"/>
                  </a:lnTo>
                  <a:lnTo>
                    <a:pt x="17830" y="25094"/>
                  </a:lnTo>
                  <a:lnTo>
                    <a:pt x="17075" y="25000"/>
                  </a:lnTo>
                  <a:lnTo>
                    <a:pt x="15943" y="24717"/>
                  </a:lnTo>
                  <a:lnTo>
                    <a:pt x="15094" y="24623"/>
                  </a:lnTo>
                  <a:lnTo>
                    <a:pt x="14811" y="24528"/>
                  </a:lnTo>
                  <a:lnTo>
                    <a:pt x="14764" y="24481"/>
                  </a:lnTo>
                  <a:lnTo>
                    <a:pt x="14764" y="24481"/>
                  </a:lnTo>
                  <a:lnTo>
                    <a:pt x="14717" y="24528"/>
                  </a:lnTo>
                  <a:lnTo>
                    <a:pt x="14339" y="24340"/>
                  </a:lnTo>
                  <a:lnTo>
                    <a:pt x="13868" y="24057"/>
                  </a:lnTo>
                  <a:lnTo>
                    <a:pt x="13868" y="24057"/>
                  </a:lnTo>
                  <a:lnTo>
                    <a:pt x="14056" y="24245"/>
                  </a:lnTo>
                  <a:lnTo>
                    <a:pt x="13868" y="24245"/>
                  </a:lnTo>
                  <a:lnTo>
                    <a:pt x="13679" y="24151"/>
                  </a:lnTo>
                  <a:lnTo>
                    <a:pt x="13585" y="23962"/>
                  </a:lnTo>
                  <a:lnTo>
                    <a:pt x="13396" y="23962"/>
                  </a:lnTo>
                  <a:lnTo>
                    <a:pt x="13490" y="23868"/>
                  </a:lnTo>
                  <a:lnTo>
                    <a:pt x="12924" y="23868"/>
                  </a:lnTo>
                  <a:lnTo>
                    <a:pt x="12170" y="23679"/>
                  </a:lnTo>
                  <a:lnTo>
                    <a:pt x="11509" y="23491"/>
                  </a:lnTo>
                  <a:lnTo>
                    <a:pt x="11226" y="23302"/>
                  </a:lnTo>
                  <a:lnTo>
                    <a:pt x="11132" y="23113"/>
                  </a:lnTo>
                  <a:lnTo>
                    <a:pt x="10755" y="23113"/>
                  </a:lnTo>
                  <a:lnTo>
                    <a:pt x="10472" y="22925"/>
                  </a:lnTo>
                  <a:lnTo>
                    <a:pt x="10566" y="22925"/>
                  </a:lnTo>
                  <a:lnTo>
                    <a:pt x="10094" y="22736"/>
                  </a:lnTo>
                  <a:lnTo>
                    <a:pt x="9717" y="22642"/>
                  </a:lnTo>
                  <a:lnTo>
                    <a:pt x="9339" y="22642"/>
                  </a:lnTo>
                  <a:lnTo>
                    <a:pt x="9339" y="22453"/>
                  </a:lnTo>
                  <a:lnTo>
                    <a:pt x="9339" y="22264"/>
                  </a:lnTo>
                  <a:lnTo>
                    <a:pt x="9056" y="21981"/>
                  </a:lnTo>
                  <a:lnTo>
                    <a:pt x="7924" y="21321"/>
                  </a:lnTo>
                  <a:lnTo>
                    <a:pt x="7453" y="21038"/>
                  </a:lnTo>
                  <a:lnTo>
                    <a:pt x="6887" y="20566"/>
                  </a:lnTo>
                  <a:lnTo>
                    <a:pt x="6132" y="19906"/>
                  </a:lnTo>
                  <a:lnTo>
                    <a:pt x="5755" y="19717"/>
                  </a:lnTo>
                  <a:lnTo>
                    <a:pt x="5660" y="19623"/>
                  </a:lnTo>
                  <a:lnTo>
                    <a:pt x="5472" y="19623"/>
                  </a:lnTo>
                  <a:lnTo>
                    <a:pt x="5283" y="19246"/>
                  </a:lnTo>
                  <a:lnTo>
                    <a:pt x="4906" y="18774"/>
                  </a:lnTo>
                  <a:lnTo>
                    <a:pt x="4528" y="18302"/>
                  </a:lnTo>
                  <a:lnTo>
                    <a:pt x="4151" y="18019"/>
                  </a:lnTo>
                  <a:lnTo>
                    <a:pt x="4151" y="17736"/>
                  </a:lnTo>
                  <a:lnTo>
                    <a:pt x="4057" y="17547"/>
                  </a:lnTo>
                  <a:lnTo>
                    <a:pt x="3679" y="17076"/>
                  </a:lnTo>
                  <a:lnTo>
                    <a:pt x="3868" y="17076"/>
                  </a:lnTo>
                  <a:lnTo>
                    <a:pt x="3113" y="16887"/>
                  </a:lnTo>
                  <a:lnTo>
                    <a:pt x="3207" y="16604"/>
                  </a:lnTo>
                  <a:lnTo>
                    <a:pt x="3113" y="16227"/>
                  </a:lnTo>
                  <a:lnTo>
                    <a:pt x="2924" y="15849"/>
                  </a:lnTo>
                  <a:lnTo>
                    <a:pt x="2641" y="15661"/>
                  </a:lnTo>
                  <a:lnTo>
                    <a:pt x="2736" y="15566"/>
                  </a:lnTo>
                  <a:lnTo>
                    <a:pt x="2641" y="15472"/>
                  </a:lnTo>
                  <a:lnTo>
                    <a:pt x="2453" y="15095"/>
                  </a:lnTo>
                  <a:lnTo>
                    <a:pt x="1981" y="14529"/>
                  </a:lnTo>
                  <a:lnTo>
                    <a:pt x="2170" y="14434"/>
                  </a:lnTo>
                  <a:lnTo>
                    <a:pt x="1981" y="14340"/>
                  </a:lnTo>
                  <a:lnTo>
                    <a:pt x="1887" y="14246"/>
                  </a:lnTo>
                  <a:lnTo>
                    <a:pt x="1792" y="14151"/>
                  </a:lnTo>
                  <a:lnTo>
                    <a:pt x="1604" y="13680"/>
                  </a:lnTo>
                  <a:lnTo>
                    <a:pt x="1698" y="13774"/>
                  </a:lnTo>
                  <a:lnTo>
                    <a:pt x="1698" y="13774"/>
                  </a:lnTo>
                  <a:lnTo>
                    <a:pt x="1509" y="13302"/>
                  </a:lnTo>
                  <a:lnTo>
                    <a:pt x="1321" y="12831"/>
                  </a:lnTo>
                  <a:lnTo>
                    <a:pt x="1226" y="12453"/>
                  </a:lnTo>
                  <a:lnTo>
                    <a:pt x="1226" y="12170"/>
                  </a:lnTo>
                  <a:lnTo>
                    <a:pt x="1321" y="11982"/>
                  </a:lnTo>
                  <a:lnTo>
                    <a:pt x="1415" y="12453"/>
                  </a:lnTo>
                  <a:lnTo>
                    <a:pt x="1509" y="12359"/>
                  </a:lnTo>
                  <a:lnTo>
                    <a:pt x="1792" y="12359"/>
                  </a:lnTo>
                  <a:lnTo>
                    <a:pt x="1604" y="12170"/>
                  </a:lnTo>
                  <a:lnTo>
                    <a:pt x="1604" y="11887"/>
                  </a:lnTo>
                  <a:lnTo>
                    <a:pt x="1509" y="11227"/>
                  </a:lnTo>
                  <a:lnTo>
                    <a:pt x="1415" y="11132"/>
                  </a:lnTo>
                  <a:lnTo>
                    <a:pt x="1415" y="10944"/>
                  </a:lnTo>
                  <a:lnTo>
                    <a:pt x="1321" y="10849"/>
                  </a:lnTo>
                  <a:lnTo>
                    <a:pt x="1226" y="10849"/>
                  </a:lnTo>
                  <a:lnTo>
                    <a:pt x="1226" y="11038"/>
                  </a:lnTo>
                  <a:lnTo>
                    <a:pt x="1321" y="11321"/>
                  </a:lnTo>
                  <a:lnTo>
                    <a:pt x="1132" y="11227"/>
                  </a:lnTo>
                  <a:lnTo>
                    <a:pt x="1132" y="11132"/>
                  </a:lnTo>
                  <a:lnTo>
                    <a:pt x="1132" y="11038"/>
                  </a:lnTo>
                  <a:lnTo>
                    <a:pt x="943" y="10849"/>
                  </a:lnTo>
                  <a:lnTo>
                    <a:pt x="1038" y="10661"/>
                  </a:lnTo>
                  <a:lnTo>
                    <a:pt x="1132" y="10378"/>
                  </a:lnTo>
                  <a:lnTo>
                    <a:pt x="1226" y="9812"/>
                  </a:lnTo>
                  <a:lnTo>
                    <a:pt x="1132" y="9340"/>
                  </a:lnTo>
                  <a:lnTo>
                    <a:pt x="1132" y="9151"/>
                  </a:lnTo>
                  <a:lnTo>
                    <a:pt x="1226" y="9057"/>
                  </a:lnTo>
                  <a:lnTo>
                    <a:pt x="1226" y="8491"/>
                  </a:lnTo>
                  <a:lnTo>
                    <a:pt x="1321" y="7831"/>
                  </a:lnTo>
                  <a:lnTo>
                    <a:pt x="1604" y="6416"/>
                  </a:lnTo>
                  <a:lnTo>
                    <a:pt x="1981" y="4906"/>
                  </a:lnTo>
                  <a:lnTo>
                    <a:pt x="2453" y="3302"/>
                  </a:lnTo>
                  <a:lnTo>
                    <a:pt x="2736" y="2359"/>
                  </a:lnTo>
                  <a:lnTo>
                    <a:pt x="2924" y="1887"/>
                  </a:lnTo>
                  <a:lnTo>
                    <a:pt x="3019" y="1416"/>
                  </a:lnTo>
                  <a:lnTo>
                    <a:pt x="3302" y="1133"/>
                  </a:lnTo>
                  <a:lnTo>
                    <a:pt x="3491" y="755"/>
                  </a:lnTo>
                  <a:lnTo>
                    <a:pt x="3585" y="567"/>
                  </a:lnTo>
                  <a:lnTo>
                    <a:pt x="3585" y="472"/>
                  </a:lnTo>
                  <a:lnTo>
                    <a:pt x="3491" y="378"/>
                  </a:lnTo>
                  <a:lnTo>
                    <a:pt x="3302" y="284"/>
                  </a:lnTo>
                  <a:lnTo>
                    <a:pt x="3207" y="95"/>
                  </a:lnTo>
                  <a:lnTo>
                    <a:pt x="311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7"/>
            <p:cNvSpPr/>
            <p:nvPr/>
          </p:nvSpPr>
          <p:spPr>
            <a:xfrm>
              <a:off x="1091875" y="1951850"/>
              <a:ext cx="188700" cy="136800"/>
            </a:xfrm>
            <a:custGeom>
              <a:avLst/>
              <a:gdLst/>
              <a:ahLst/>
              <a:cxnLst/>
              <a:rect l="l" t="t" r="r" b="b"/>
              <a:pathLst>
                <a:path w="7548" h="5472" extrusionOk="0">
                  <a:moveTo>
                    <a:pt x="5000" y="0"/>
                  </a:moveTo>
                  <a:lnTo>
                    <a:pt x="4812" y="95"/>
                  </a:lnTo>
                  <a:lnTo>
                    <a:pt x="4717" y="95"/>
                  </a:lnTo>
                  <a:lnTo>
                    <a:pt x="4340" y="472"/>
                  </a:lnTo>
                  <a:lnTo>
                    <a:pt x="4057" y="566"/>
                  </a:lnTo>
                  <a:lnTo>
                    <a:pt x="3774" y="566"/>
                  </a:lnTo>
                  <a:lnTo>
                    <a:pt x="3397" y="378"/>
                  </a:lnTo>
                  <a:lnTo>
                    <a:pt x="3208" y="944"/>
                  </a:lnTo>
                  <a:lnTo>
                    <a:pt x="2548" y="1887"/>
                  </a:lnTo>
                  <a:lnTo>
                    <a:pt x="2170" y="2359"/>
                  </a:lnTo>
                  <a:lnTo>
                    <a:pt x="1793" y="2736"/>
                  </a:lnTo>
                  <a:lnTo>
                    <a:pt x="1415" y="2925"/>
                  </a:lnTo>
                  <a:lnTo>
                    <a:pt x="1321" y="2925"/>
                  </a:lnTo>
                  <a:lnTo>
                    <a:pt x="1227" y="2831"/>
                  </a:lnTo>
                  <a:lnTo>
                    <a:pt x="1321" y="3114"/>
                  </a:lnTo>
                  <a:lnTo>
                    <a:pt x="1132" y="3114"/>
                  </a:lnTo>
                  <a:lnTo>
                    <a:pt x="1227" y="3302"/>
                  </a:lnTo>
                  <a:lnTo>
                    <a:pt x="1227" y="3208"/>
                  </a:lnTo>
                  <a:lnTo>
                    <a:pt x="1321" y="3302"/>
                  </a:lnTo>
                  <a:lnTo>
                    <a:pt x="1510" y="3491"/>
                  </a:lnTo>
                  <a:lnTo>
                    <a:pt x="1321" y="3397"/>
                  </a:lnTo>
                  <a:lnTo>
                    <a:pt x="1132" y="3491"/>
                  </a:lnTo>
                  <a:lnTo>
                    <a:pt x="755" y="3963"/>
                  </a:lnTo>
                  <a:lnTo>
                    <a:pt x="472" y="4529"/>
                  </a:lnTo>
                  <a:lnTo>
                    <a:pt x="283" y="4623"/>
                  </a:lnTo>
                  <a:lnTo>
                    <a:pt x="0" y="4623"/>
                  </a:lnTo>
                  <a:lnTo>
                    <a:pt x="378" y="5095"/>
                  </a:lnTo>
                  <a:lnTo>
                    <a:pt x="944" y="5472"/>
                  </a:lnTo>
                  <a:lnTo>
                    <a:pt x="849" y="5378"/>
                  </a:lnTo>
                  <a:lnTo>
                    <a:pt x="944" y="5283"/>
                  </a:lnTo>
                  <a:lnTo>
                    <a:pt x="1132" y="5189"/>
                  </a:lnTo>
                  <a:lnTo>
                    <a:pt x="1321" y="5000"/>
                  </a:lnTo>
                  <a:lnTo>
                    <a:pt x="1321" y="4812"/>
                  </a:lnTo>
                  <a:lnTo>
                    <a:pt x="1227" y="4623"/>
                  </a:lnTo>
                  <a:lnTo>
                    <a:pt x="1227" y="4623"/>
                  </a:lnTo>
                  <a:lnTo>
                    <a:pt x="1510" y="4812"/>
                  </a:lnTo>
                  <a:lnTo>
                    <a:pt x="1415" y="4717"/>
                  </a:lnTo>
                  <a:lnTo>
                    <a:pt x="1415" y="4717"/>
                  </a:lnTo>
                  <a:lnTo>
                    <a:pt x="1604" y="4812"/>
                  </a:lnTo>
                  <a:lnTo>
                    <a:pt x="1698" y="4906"/>
                  </a:lnTo>
                  <a:lnTo>
                    <a:pt x="1604" y="4717"/>
                  </a:lnTo>
                  <a:lnTo>
                    <a:pt x="1415" y="4151"/>
                  </a:lnTo>
                  <a:lnTo>
                    <a:pt x="1510" y="4340"/>
                  </a:lnTo>
                  <a:lnTo>
                    <a:pt x="1887" y="4529"/>
                  </a:lnTo>
                  <a:lnTo>
                    <a:pt x="4812" y="1321"/>
                  </a:lnTo>
                  <a:lnTo>
                    <a:pt x="4812" y="1415"/>
                  </a:lnTo>
                  <a:lnTo>
                    <a:pt x="4812" y="1510"/>
                  </a:lnTo>
                  <a:lnTo>
                    <a:pt x="5095" y="1510"/>
                  </a:lnTo>
                  <a:lnTo>
                    <a:pt x="5000" y="1604"/>
                  </a:lnTo>
                  <a:lnTo>
                    <a:pt x="5000" y="1698"/>
                  </a:lnTo>
                  <a:lnTo>
                    <a:pt x="5189" y="1981"/>
                  </a:lnTo>
                  <a:lnTo>
                    <a:pt x="5472" y="2264"/>
                  </a:lnTo>
                  <a:lnTo>
                    <a:pt x="5661" y="2264"/>
                  </a:lnTo>
                  <a:lnTo>
                    <a:pt x="5944" y="2170"/>
                  </a:lnTo>
                  <a:lnTo>
                    <a:pt x="5661" y="2359"/>
                  </a:lnTo>
                  <a:lnTo>
                    <a:pt x="5566" y="2453"/>
                  </a:lnTo>
                  <a:lnTo>
                    <a:pt x="5566" y="2642"/>
                  </a:lnTo>
                  <a:lnTo>
                    <a:pt x="5661" y="2736"/>
                  </a:lnTo>
                  <a:lnTo>
                    <a:pt x="5944" y="2831"/>
                  </a:lnTo>
                  <a:lnTo>
                    <a:pt x="6132" y="2831"/>
                  </a:lnTo>
                  <a:lnTo>
                    <a:pt x="6227" y="3114"/>
                  </a:lnTo>
                  <a:lnTo>
                    <a:pt x="6415" y="3585"/>
                  </a:lnTo>
                  <a:lnTo>
                    <a:pt x="6698" y="4057"/>
                  </a:lnTo>
                  <a:lnTo>
                    <a:pt x="6887" y="4151"/>
                  </a:lnTo>
                  <a:lnTo>
                    <a:pt x="7076" y="4151"/>
                  </a:lnTo>
                  <a:lnTo>
                    <a:pt x="6887" y="4340"/>
                  </a:lnTo>
                  <a:lnTo>
                    <a:pt x="6793" y="4434"/>
                  </a:lnTo>
                  <a:lnTo>
                    <a:pt x="6887" y="4529"/>
                  </a:lnTo>
                  <a:lnTo>
                    <a:pt x="7076" y="4717"/>
                  </a:lnTo>
                  <a:lnTo>
                    <a:pt x="7453" y="4812"/>
                  </a:lnTo>
                  <a:lnTo>
                    <a:pt x="7264" y="5000"/>
                  </a:lnTo>
                  <a:lnTo>
                    <a:pt x="7076" y="5095"/>
                  </a:lnTo>
                  <a:lnTo>
                    <a:pt x="7359" y="5095"/>
                  </a:lnTo>
                  <a:lnTo>
                    <a:pt x="7547" y="4717"/>
                  </a:lnTo>
                  <a:lnTo>
                    <a:pt x="7453" y="4623"/>
                  </a:lnTo>
                  <a:lnTo>
                    <a:pt x="7264" y="4717"/>
                  </a:lnTo>
                  <a:lnTo>
                    <a:pt x="7453" y="4434"/>
                  </a:lnTo>
                  <a:lnTo>
                    <a:pt x="7453" y="4340"/>
                  </a:lnTo>
                  <a:lnTo>
                    <a:pt x="7453" y="4151"/>
                  </a:lnTo>
                  <a:lnTo>
                    <a:pt x="7170" y="3963"/>
                  </a:lnTo>
                  <a:lnTo>
                    <a:pt x="6793" y="3868"/>
                  </a:lnTo>
                  <a:lnTo>
                    <a:pt x="6981" y="3774"/>
                  </a:lnTo>
                  <a:lnTo>
                    <a:pt x="7264" y="3585"/>
                  </a:lnTo>
                  <a:lnTo>
                    <a:pt x="6981" y="3114"/>
                  </a:lnTo>
                  <a:lnTo>
                    <a:pt x="6698" y="2831"/>
                  </a:lnTo>
                  <a:lnTo>
                    <a:pt x="6415" y="2642"/>
                  </a:lnTo>
                  <a:lnTo>
                    <a:pt x="6604" y="2264"/>
                  </a:lnTo>
                  <a:lnTo>
                    <a:pt x="6887" y="1981"/>
                  </a:lnTo>
                  <a:lnTo>
                    <a:pt x="6415" y="2076"/>
                  </a:lnTo>
                  <a:lnTo>
                    <a:pt x="6604" y="1887"/>
                  </a:lnTo>
                  <a:lnTo>
                    <a:pt x="6227" y="1887"/>
                  </a:lnTo>
                  <a:lnTo>
                    <a:pt x="6415" y="1698"/>
                  </a:lnTo>
                  <a:lnTo>
                    <a:pt x="6510" y="1604"/>
                  </a:lnTo>
                  <a:lnTo>
                    <a:pt x="6510" y="1510"/>
                  </a:lnTo>
                  <a:lnTo>
                    <a:pt x="6227" y="1604"/>
                  </a:lnTo>
                  <a:lnTo>
                    <a:pt x="6132" y="1793"/>
                  </a:lnTo>
                  <a:lnTo>
                    <a:pt x="6132" y="1510"/>
                  </a:lnTo>
                  <a:lnTo>
                    <a:pt x="6038" y="1321"/>
                  </a:lnTo>
                  <a:lnTo>
                    <a:pt x="5755" y="944"/>
                  </a:lnTo>
                  <a:lnTo>
                    <a:pt x="5283" y="566"/>
                  </a:lnTo>
                  <a:lnTo>
                    <a:pt x="5095" y="283"/>
                  </a:lnTo>
                  <a:lnTo>
                    <a:pt x="500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 name="Google Shape;109;p17"/>
          <p:cNvGrpSpPr/>
          <p:nvPr/>
        </p:nvGrpSpPr>
        <p:grpSpPr>
          <a:xfrm rot="4843953" flipH="1">
            <a:off x="2064273" y="1817152"/>
            <a:ext cx="1166676" cy="1032863"/>
            <a:chOff x="1113100" y="2199475"/>
            <a:chExt cx="801900" cy="709925"/>
          </a:xfrm>
        </p:grpSpPr>
        <p:sp>
          <p:nvSpPr>
            <p:cNvPr id="110" name="Google Shape;110;p17"/>
            <p:cNvSpPr/>
            <p:nvPr/>
          </p:nvSpPr>
          <p:spPr>
            <a:xfrm>
              <a:off x="1113100" y="2291450"/>
              <a:ext cx="735850" cy="617950"/>
            </a:xfrm>
            <a:custGeom>
              <a:avLst/>
              <a:gdLst/>
              <a:ahLst/>
              <a:cxnLst/>
              <a:rect l="l" t="t" r="r" b="b"/>
              <a:pathLst>
                <a:path w="29434" h="24718" extrusionOk="0">
                  <a:moveTo>
                    <a:pt x="26604" y="13869"/>
                  </a:moveTo>
                  <a:lnTo>
                    <a:pt x="26509" y="13963"/>
                  </a:lnTo>
                  <a:lnTo>
                    <a:pt x="26509" y="14057"/>
                  </a:lnTo>
                  <a:lnTo>
                    <a:pt x="26604" y="14246"/>
                  </a:lnTo>
                  <a:lnTo>
                    <a:pt x="26604" y="13869"/>
                  </a:lnTo>
                  <a:close/>
                  <a:moveTo>
                    <a:pt x="7925" y="23397"/>
                  </a:moveTo>
                  <a:lnTo>
                    <a:pt x="8302" y="23491"/>
                  </a:lnTo>
                  <a:lnTo>
                    <a:pt x="8113" y="23491"/>
                  </a:lnTo>
                  <a:lnTo>
                    <a:pt x="7925" y="23397"/>
                  </a:lnTo>
                  <a:close/>
                  <a:moveTo>
                    <a:pt x="28962" y="1"/>
                  </a:moveTo>
                  <a:lnTo>
                    <a:pt x="28962" y="95"/>
                  </a:lnTo>
                  <a:lnTo>
                    <a:pt x="28774" y="284"/>
                  </a:lnTo>
                  <a:lnTo>
                    <a:pt x="28868" y="284"/>
                  </a:lnTo>
                  <a:lnTo>
                    <a:pt x="28868" y="567"/>
                  </a:lnTo>
                  <a:lnTo>
                    <a:pt x="28679" y="567"/>
                  </a:lnTo>
                  <a:lnTo>
                    <a:pt x="28868" y="661"/>
                  </a:lnTo>
                  <a:lnTo>
                    <a:pt x="28679" y="850"/>
                  </a:lnTo>
                  <a:lnTo>
                    <a:pt x="28679" y="1039"/>
                  </a:lnTo>
                  <a:lnTo>
                    <a:pt x="28585" y="1039"/>
                  </a:lnTo>
                  <a:lnTo>
                    <a:pt x="28491" y="1227"/>
                  </a:lnTo>
                  <a:lnTo>
                    <a:pt x="28679" y="1416"/>
                  </a:lnTo>
                  <a:lnTo>
                    <a:pt x="28962" y="1605"/>
                  </a:lnTo>
                  <a:lnTo>
                    <a:pt x="28585" y="1793"/>
                  </a:lnTo>
                  <a:lnTo>
                    <a:pt x="28868" y="1982"/>
                  </a:lnTo>
                  <a:lnTo>
                    <a:pt x="28962" y="2171"/>
                  </a:lnTo>
                  <a:lnTo>
                    <a:pt x="28868" y="2265"/>
                  </a:lnTo>
                  <a:lnTo>
                    <a:pt x="28774" y="2359"/>
                  </a:lnTo>
                  <a:lnTo>
                    <a:pt x="28868" y="2359"/>
                  </a:lnTo>
                  <a:lnTo>
                    <a:pt x="28774" y="2454"/>
                  </a:lnTo>
                  <a:lnTo>
                    <a:pt x="28868" y="2548"/>
                  </a:lnTo>
                  <a:lnTo>
                    <a:pt x="28868" y="2642"/>
                  </a:lnTo>
                  <a:lnTo>
                    <a:pt x="28585" y="2642"/>
                  </a:lnTo>
                  <a:lnTo>
                    <a:pt x="28679" y="2737"/>
                  </a:lnTo>
                  <a:lnTo>
                    <a:pt x="28774" y="2831"/>
                  </a:lnTo>
                  <a:lnTo>
                    <a:pt x="28774" y="3303"/>
                  </a:lnTo>
                  <a:lnTo>
                    <a:pt x="28679" y="3680"/>
                  </a:lnTo>
                  <a:lnTo>
                    <a:pt x="28585" y="3963"/>
                  </a:lnTo>
                  <a:lnTo>
                    <a:pt x="28774" y="4058"/>
                  </a:lnTo>
                  <a:lnTo>
                    <a:pt x="28774" y="4341"/>
                  </a:lnTo>
                  <a:lnTo>
                    <a:pt x="28585" y="4246"/>
                  </a:lnTo>
                  <a:lnTo>
                    <a:pt x="28585" y="4341"/>
                  </a:lnTo>
                  <a:lnTo>
                    <a:pt x="28679" y="4435"/>
                  </a:lnTo>
                  <a:lnTo>
                    <a:pt x="28491" y="4435"/>
                  </a:lnTo>
                  <a:lnTo>
                    <a:pt x="28585" y="4718"/>
                  </a:lnTo>
                  <a:lnTo>
                    <a:pt x="28491" y="5001"/>
                  </a:lnTo>
                  <a:lnTo>
                    <a:pt x="28774" y="4907"/>
                  </a:lnTo>
                  <a:lnTo>
                    <a:pt x="29057" y="5095"/>
                  </a:lnTo>
                  <a:lnTo>
                    <a:pt x="29057" y="5095"/>
                  </a:lnTo>
                  <a:lnTo>
                    <a:pt x="28774" y="5001"/>
                  </a:lnTo>
                  <a:lnTo>
                    <a:pt x="28679" y="5001"/>
                  </a:lnTo>
                  <a:lnTo>
                    <a:pt x="28774" y="5095"/>
                  </a:lnTo>
                  <a:lnTo>
                    <a:pt x="28585" y="5095"/>
                  </a:lnTo>
                  <a:lnTo>
                    <a:pt x="28396" y="5567"/>
                  </a:lnTo>
                  <a:lnTo>
                    <a:pt x="28396" y="5756"/>
                  </a:lnTo>
                  <a:lnTo>
                    <a:pt x="28585" y="6039"/>
                  </a:lnTo>
                  <a:lnTo>
                    <a:pt x="28396" y="6982"/>
                  </a:lnTo>
                  <a:lnTo>
                    <a:pt x="28302" y="7359"/>
                  </a:lnTo>
                  <a:lnTo>
                    <a:pt x="28113" y="7737"/>
                  </a:lnTo>
                  <a:lnTo>
                    <a:pt x="28113" y="7642"/>
                  </a:lnTo>
                  <a:lnTo>
                    <a:pt x="28113" y="7548"/>
                  </a:lnTo>
                  <a:lnTo>
                    <a:pt x="27830" y="8114"/>
                  </a:lnTo>
                  <a:lnTo>
                    <a:pt x="27830" y="8114"/>
                  </a:lnTo>
                  <a:lnTo>
                    <a:pt x="27924" y="8020"/>
                  </a:lnTo>
                  <a:lnTo>
                    <a:pt x="27453" y="8963"/>
                  </a:lnTo>
                  <a:lnTo>
                    <a:pt x="27736" y="8963"/>
                  </a:lnTo>
                  <a:lnTo>
                    <a:pt x="27547" y="9246"/>
                  </a:lnTo>
                  <a:lnTo>
                    <a:pt x="27547" y="9435"/>
                  </a:lnTo>
                  <a:lnTo>
                    <a:pt x="27641" y="9529"/>
                  </a:lnTo>
                  <a:lnTo>
                    <a:pt x="27641" y="9812"/>
                  </a:lnTo>
                  <a:lnTo>
                    <a:pt x="27547" y="9906"/>
                  </a:lnTo>
                  <a:lnTo>
                    <a:pt x="27453" y="9906"/>
                  </a:lnTo>
                  <a:lnTo>
                    <a:pt x="27358" y="9718"/>
                  </a:lnTo>
                  <a:lnTo>
                    <a:pt x="27264" y="9812"/>
                  </a:lnTo>
                  <a:lnTo>
                    <a:pt x="27075" y="9906"/>
                  </a:lnTo>
                  <a:lnTo>
                    <a:pt x="27170" y="10001"/>
                  </a:lnTo>
                  <a:lnTo>
                    <a:pt x="27075" y="10095"/>
                  </a:lnTo>
                  <a:lnTo>
                    <a:pt x="27075" y="10284"/>
                  </a:lnTo>
                  <a:lnTo>
                    <a:pt x="27170" y="10472"/>
                  </a:lnTo>
                  <a:lnTo>
                    <a:pt x="27170" y="10755"/>
                  </a:lnTo>
                  <a:lnTo>
                    <a:pt x="26792" y="10755"/>
                  </a:lnTo>
                  <a:lnTo>
                    <a:pt x="26698" y="10661"/>
                  </a:lnTo>
                  <a:lnTo>
                    <a:pt x="26698" y="10850"/>
                  </a:lnTo>
                  <a:lnTo>
                    <a:pt x="26604" y="10944"/>
                  </a:lnTo>
                  <a:lnTo>
                    <a:pt x="26415" y="10944"/>
                  </a:lnTo>
                  <a:lnTo>
                    <a:pt x="26415" y="11038"/>
                  </a:lnTo>
                  <a:lnTo>
                    <a:pt x="26509" y="11038"/>
                  </a:lnTo>
                  <a:lnTo>
                    <a:pt x="26604" y="11133"/>
                  </a:lnTo>
                  <a:lnTo>
                    <a:pt x="26604" y="11321"/>
                  </a:lnTo>
                  <a:lnTo>
                    <a:pt x="26604" y="11510"/>
                  </a:lnTo>
                  <a:lnTo>
                    <a:pt x="26509" y="11510"/>
                  </a:lnTo>
                  <a:lnTo>
                    <a:pt x="26509" y="11416"/>
                  </a:lnTo>
                  <a:lnTo>
                    <a:pt x="26415" y="11416"/>
                  </a:lnTo>
                  <a:lnTo>
                    <a:pt x="26415" y="11321"/>
                  </a:lnTo>
                  <a:lnTo>
                    <a:pt x="26321" y="11793"/>
                  </a:lnTo>
                  <a:lnTo>
                    <a:pt x="26226" y="11699"/>
                  </a:lnTo>
                  <a:lnTo>
                    <a:pt x="26132" y="11793"/>
                  </a:lnTo>
                  <a:lnTo>
                    <a:pt x="26226" y="11793"/>
                  </a:lnTo>
                  <a:lnTo>
                    <a:pt x="26321" y="12076"/>
                  </a:lnTo>
                  <a:lnTo>
                    <a:pt x="26415" y="12359"/>
                  </a:lnTo>
                  <a:lnTo>
                    <a:pt x="26038" y="12548"/>
                  </a:lnTo>
                  <a:lnTo>
                    <a:pt x="25755" y="12737"/>
                  </a:lnTo>
                  <a:lnTo>
                    <a:pt x="25660" y="12925"/>
                  </a:lnTo>
                  <a:lnTo>
                    <a:pt x="25755" y="12925"/>
                  </a:lnTo>
                  <a:lnTo>
                    <a:pt x="25755" y="13020"/>
                  </a:lnTo>
                  <a:lnTo>
                    <a:pt x="25849" y="12737"/>
                  </a:lnTo>
                  <a:lnTo>
                    <a:pt x="25943" y="13020"/>
                  </a:lnTo>
                  <a:lnTo>
                    <a:pt x="26038" y="12831"/>
                  </a:lnTo>
                  <a:lnTo>
                    <a:pt x="26132" y="12925"/>
                  </a:lnTo>
                  <a:lnTo>
                    <a:pt x="25943" y="13208"/>
                  </a:lnTo>
                  <a:lnTo>
                    <a:pt x="25660" y="13114"/>
                  </a:lnTo>
                  <a:lnTo>
                    <a:pt x="25472" y="13208"/>
                  </a:lnTo>
                  <a:lnTo>
                    <a:pt x="25377" y="13397"/>
                  </a:lnTo>
                  <a:lnTo>
                    <a:pt x="25283" y="13869"/>
                  </a:lnTo>
                  <a:lnTo>
                    <a:pt x="25189" y="14435"/>
                  </a:lnTo>
                  <a:lnTo>
                    <a:pt x="25094" y="14623"/>
                  </a:lnTo>
                  <a:lnTo>
                    <a:pt x="25000" y="14812"/>
                  </a:lnTo>
                  <a:lnTo>
                    <a:pt x="24906" y="14718"/>
                  </a:lnTo>
                  <a:lnTo>
                    <a:pt x="24811" y="14529"/>
                  </a:lnTo>
                  <a:lnTo>
                    <a:pt x="24717" y="14906"/>
                  </a:lnTo>
                  <a:lnTo>
                    <a:pt x="24717" y="15189"/>
                  </a:lnTo>
                  <a:lnTo>
                    <a:pt x="24717" y="15284"/>
                  </a:lnTo>
                  <a:lnTo>
                    <a:pt x="24811" y="15284"/>
                  </a:lnTo>
                  <a:lnTo>
                    <a:pt x="24528" y="15378"/>
                  </a:lnTo>
                  <a:lnTo>
                    <a:pt x="24340" y="15472"/>
                  </a:lnTo>
                  <a:lnTo>
                    <a:pt x="24057" y="15944"/>
                  </a:lnTo>
                  <a:lnTo>
                    <a:pt x="23962" y="16416"/>
                  </a:lnTo>
                  <a:lnTo>
                    <a:pt x="23774" y="16699"/>
                  </a:lnTo>
                  <a:lnTo>
                    <a:pt x="23396" y="16699"/>
                  </a:lnTo>
                  <a:lnTo>
                    <a:pt x="23208" y="16982"/>
                  </a:lnTo>
                  <a:lnTo>
                    <a:pt x="23019" y="17359"/>
                  </a:lnTo>
                  <a:lnTo>
                    <a:pt x="22830" y="17831"/>
                  </a:lnTo>
                  <a:lnTo>
                    <a:pt x="22830" y="17736"/>
                  </a:lnTo>
                  <a:lnTo>
                    <a:pt x="22736" y="17642"/>
                  </a:lnTo>
                  <a:lnTo>
                    <a:pt x="22736" y="17642"/>
                  </a:lnTo>
                  <a:lnTo>
                    <a:pt x="22830" y="17925"/>
                  </a:lnTo>
                  <a:lnTo>
                    <a:pt x="22453" y="17925"/>
                  </a:lnTo>
                  <a:lnTo>
                    <a:pt x="22547" y="17736"/>
                  </a:lnTo>
                  <a:lnTo>
                    <a:pt x="22453" y="17736"/>
                  </a:lnTo>
                  <a:lnTo>
                    <a:pt x="22359" y="17831"/>
                  </a:lnTo>
                  <a:lnTo>
                    <a:pt x="22264" y="18208"/>
                  </a:lnTo>
                  <a:lnTo>
                    <a:pt x="22170" y="18491"/>
                  </a:lnTo>
                  <a:lnTo>
                    <a:pt x="22076" y="18585"/>
                  </a:lnTo>
                  <a:lnTo>
                    <a:pt x="21887" y="18585"/>
                  </a:lnTo>
                  <a:lnTo>
                    <a:pt x="21698" y="19152"/>
                  </a:lnTo>
                  <a:lnTo>
                    <a:pt x="21604" y="18869"/>
                  </a:lnTo>
                  <a:lnTo>
                    <a:pt x="21604" y="19057"/>
                  </a:lnTo>
                  <a:lnTo>
                    <a:pt x="21415" y="19152"/>
                  </a:lnTo>
                  <a:lnTo>
                    <a:pt x="20943" y="19529"/>
                  </a:lnTo>
                  <a:lnTo>
                    <a:pt x="20377" y="19812"/>
                  </a:lnTo>
                  <a:lnTo>
                    <a:pt x="19906" y="20095"/>
                  </a:lnTo>
                  <a:lnTo>
                    <a:pt x="20094" y="20189"/>
                  </a:lnTo>
                  <a:lnTo>
                    <a:pt x="20189" y="20284"/>
                  </a:lnTo>
                  <a:lnTo>
                    <a:pt x="19906" y="20378"/>
                  </a:lnTo>
                  <a:lnTo>
                    <a:pt x="19906" y="20284"/>
                  </a:lnTo>
                  <a:lnTo>
                    <a:pt x="19811" y="20189"/>
                  </a:lnTo>
                  <a:lnTo>
                    <a:pt x="19811" y="20284"/>
                  </a:lnTo>
                  <a:lnTo>
                    <a:pt x="19811" y="20378"/>
                  </a:lnTo>
                  <a:lnTo>
                    <a:pt x="19245" y="20284"/>
                  </a:lnTo>
                  <a:lnTo>
                    <a:pt x="19340" y="20378"/>
                  </a:lnTo>
                  <a:lnTo>
                    <a:pt x="19245" y="20472"/>
                  </a:lnTo>
                  <a:lnTo>
                    <a:pt x="19434" y="20567"/>
                  </a:lnTo>
                  <a:lnTo>
                    <a:pt x="19340" y="20661"/>
                  </a:lnTo>
                  <a:lnTo>
                    <a:pt x="18962" y="20661"/>
                  </a:lnTo>
                  <a:lnTo>
                    <a:pt x="18585" y="21038"/>
                  </a:lnTo>
                  <a:lnTo>
                    <a:pt x="18113" y="21416"/>
                  </a:lnTo>
                  <a:lnTo>
                    <a:pt x="17736" y="21699"/>
                  </a:lnTo>
                  <a:lnTo>
                    <a:pt x="17359" y="21793"/>
                  </a:lnTo>
                  <a:lnTo>
                    <a:pt x="17076" y="22076"/>
                  </a:lnTo>
                  <a:lnTo>
                    <a:pt x="16793" y="22359"/>
                  </a:lnTo>
                  <a:lnTo>
                    <a:pt x="16698" y="22265"/>
                  </a:lnTo>
                  <a:lnTo>
                    <a:pt x="16604" y="22170"/>
                  </a:lnTo>
                  <a:lnTo>
                    <a:pt x="16321" y="22170"/>
                  </a:lnTo>
                  <a:lnTo>
                    <a:pt x="15849" y="22453"/>
                  </a:lnTo>
                  <a:lnTo>
                    <a:pt x="14340" y="22831"/>
                  </a:lnTo>
                  <a:lnTo>
                    <a:pt x="14340" y="22925"/>
                  </a:lnTo>
                  <a:lnTo>
                    <a:pt x="14340" y="23019"/>
                  </a:lnTo>
                  <a:lnTo>
                    <a:pt x="14245" y="23114"/>
                  </a:lnTo>
                  <a:lnTo>
                    <a:pt x="14057" y="23019"/>
                  </a:lnTo>
                  <a:lnTo>
                    <a:pt x="13962" y="22925"/>
                  </a:lnTo>
                  <a:lnTo>
                    <a:pt x="13774" y="22925"/>
                  </a:lnTo>
                  <a:lnTo>
                    <a:pt x="13774" y="23208"/>
                  </a:lnTo>
                  <a:lnTo>
                    <a:pt x="13491" y="23114"/>
                  </a:lnTo>
                  <a:lnTo>
                    <a:pt x="13113" y="23114"/>
                  </a:lnTo>
                  <a:lnTo>
                    <a:pt x="12642" y="23208"/>
                  </a:lnTo>
                  <a:lnTo>
                    <a:pt x="12453" y="23302"/>
                  </a:lnTo>
                  <a:lnTo>
                    <a:pt x="12076" y="23208"/>
                  </a:lnTo>
                  <a:lnTo>
                    <a:pt x="11793" y="23114"/>
                  </a:lnTo>
                  <a:lnTo>
                    <a:pt x="11510" y="23585"/>
                  </a:lnTo>
                  <a:lnTo>
                    <a:pt x="11321" y="23397"/>
                  </a:lnTo>
                  <a:lnTo>
                    <a:pt x="11132" y="23302"/>
                  </a:lnTo>
                  <a:lnTo>
                    <a:pt x="10849" y="23302"/>
                  </a:lnTo>
                  <a:lnTo>
                    <a:pt x="10566" y="23397"/>
                  </a:lnTo>
                  <a:lnTo>
                    <a:pt x="10566" y="23302"/>
                  </a:lnTo>
                  <a:lnTo>
                    <a:pt x="10189" y="23302"/>
                  </a:lnTo>
                  <a:lnTo>
                    <a:pt x="9717" y="23491"/>
                  </a:lnTo>
                  <a:lnTo>
                    <a:pt x="9717" y="23302"/>
                  </a:lnTo>
                  <a:lnTo>
                    <a:pt x="9623" y="23491"/>
                  </a:lnTo>
                  <a:lnTo>
                    <a:pt x="9434" y="23680"/>
                  </a:lnTo>
                  <a:lnTo>
                    <a:pt x="9340" y="23585"/>
                  </a:lnTo>
                  <a:lnTo>
                    <a:pt x="9434" y="23585"/>
                  </a:lnTo>
                  <a:lnTo>
                    <a:pt x="9340" y="23491"/>
                  </a:lnTo>
                  <a:lnTo>
                    <a:pt x="9246" y="23491"/>
                  </a:lnTo>
                  <a:lnTo>
                    <a:pt x="9246" y="23585"/>
                  </a:lnTo>
                  <a:lnTo>
                    <a:pt x="9151" y="23491"/>
                  </a:lnTo>
                  <a:lnTo>
                    <a:pt x="8868" y="23680"/>
                  </a:lnTo>
                  <a:lnTo>
                    <a:pt x="8774" y="23680"/>
                  </a:lnTo>
                  <a:lnTo>
                    <a:pt x="8680" y="23491"/>
                  </a:lnTo>
                  <a:lnTo>
                    <a:pt x="8585" y="23585"/>
                  </a:lnTo>
                  <a:lnTo>
                    <a:pt x="8491" y="23585"/>
                  </a:lnTo>
                  <a:lnTo>
                    <a:pt x="8397" y="23491"/>
                  </a:lnTo>
                  <a:lnTo>
                    <a:pt x="8302" y="23491"/>
                  </a:lnTo>
                  <a:lnTo>
                    <a:pt x="8208" y="23302"/>
                  </a:lnTo>
                  <a:lnTo>
                    <a:pt x="8302" y="23114"/>
                  </a:lnTo>
                  <a:lnTo>
                    <a:pt x="8302" y="23114"/>
                  </a:lnTo>
                  <a:lnTo>
                    <a:pt x="8019" y="23208"/>
                  </a:lnTo>
                  <a:lnTo>
                    <a:pt x="7642" y="23208"/>
                  </a:lnTo>
                  <a:lnTo>
                    <a:pt x="7359" y="23302"/>
                  </a:lnTo>
                  <a:lnTo>
                    <a:pt x="7264" y="23302"/>
                  </a:lnTo>
                  <a:lnTo>
                    <a:pt x="7264" y="23397"/>
                  </a:lnTo>
                  <a:lnTo>
                    <a:pt x="7547" y="23397"/>
                  </a:lnTo>
                  <a:lnTo>
                    <a:pt x="7453" y="23491"/>
                  </a:lnTo>
                  <a:lnTo>
                    <a:pt x="7359" y="23491"/>
                  </a:lnTo>
                  <a:lnTo>
                    <a:pt x="7170" y="23680"/>
                  </a:lnTo>
                  <a:lnTo>
                    <a:pt x="6981" y="23397"/>
                  </a:lnTo>
                  <a:lnTo>
                    <a:pt x="6698" y="23208"/>
                  </a:lnTo>
                  <a:lnTo>
                    <a:pt x="6604" y="23114"/>
                  </a:lnTo>
                  <a:lnTo>
                    <a:pt x="6415" y="23208"/>
                  </a:lnTo>
                  <a:lnTo>
                    <a:pt x="6227" y="23302"/>
                  </a:lnTo>
                  <a:lnTo>
                    <a:pt x="6132" y="23491"/>
                  </a:lnTo>
                  <a:lnTo>
                    <a:pt x="6038" y="23491"/>
                  </a:lnTo>
                  <a:lnTo>
                    <a:pt x="6038" y="23397"/>
                  </a:lnTo>
                  <a:lnTo>
                    <a:pt x="6132" y="23208"/>
                  </a:lnTo>
                  <a:lnTo>
                    <a:pt x="5849" y="23302"/>
                  </a:lnTo>
                  <a:lnTo>
                    <a:pt x="5661" y="23397"/>
                  </a:lnTo>
                  <a:lnTo>
                    <a:pt x="5095" y="23208"/>
                  </a:lnTo>
                  <a:lnTo>
                    <a:pt x="4057" y="23019"/>
                  </a:lnTo>
                  <a:lnTo>
                    <a:pt x="2925" y="22831"/>
                  </a:lnTo>
                  <a:lnTo>
                    <a:pt x="2265" y="22831"/>
                  </a:lnTo>
                  <a:lnTo>
                    <a:pt x="2265" y="22642"/>
                  </a:lnTo>
                  <a:lnTo>
                    <a:pt x="1887" y="22642"/>
                  </a:lnTo>
                  <a:lnTo>
                    <a:pt x="1510" y="22548"/>
                  </a:lnTo>
                  <a:lnTo>
                    <a:pt x="944" y="22076"/>
                  </a:lnTo>
                  <a:lnTo>
                    <a:pt x="944" y="21887"/>
                  </a:lnTo>
                  <a:lnTo>
                    <a:pt x="1038" y="21699"/>
                  </a:lnTo>
                  <a:lnTo>
                    <a:pt x="755" y="21699"/>
                  </a:lnTo>
                  <a:lnTo>
                    <a:pt x="472" y="21793"/>
                  </a:lnTo>
                  <a:lnTo>
                    <a:pt x="95" y="22076"/>
                  </a:lnTo>
                  <a:lnTo>
                    <a:pt x="0" y="22265"/>
                  </a:lnTo>
                  <a:lnTo>
                    <a:pt x="0" y="22359"/>
                  </a:lnTo>
                  <a:lnTo>
                    <a:pt x="283" y="22453"/>
                  </a:lnTo>
                  <a:lnTo>
                    <a:pt x="189" y="22548"/>
                  </a:lnTo>
                  <a:lnTo>
                    <a:pt x="95" y="22453"/>
                  </a:lnTo>
                  <a:lnTo>
                    <a:pt x="95" y="22642"/>
                  </a:lnTo>
                  <a:lnTo>
                    <a:pt x="283" y="22642"/>
                  </a:lnTo>
                  <a:lnTo>
                    <a:pt x="566" y="22736"/>
                  </a:lnTo>
                  <a:lnTo>
                    <a:pt x="472" y="22831"/>
                  </a:lnTo>
                  <a:lnTo>
                    <a:pt x="472" y="22925"/>
                  </a:lnTo>
                  <a:lnTo>
                    <a:pt x="661" y="22736"/>
                  </a:lnTo>
                  <a:lnTo>
                    <a:pt x="755" y="22925"/>
                  </a:lnTo>
                  <a:lnTo>
                    <a:pt x="755" y="23019"/>
                  </a:lnTo>
                  <a:lnTo>
                    <a:pt x="661" y="23019"/>
                  </a:lnTo>
                  <a:lnTo>
                    <a:pt x="944" y="23114"/>
                  </a:lnTo>
                  <a:lnTo>
                    <a:pt x="1132" y="23208"/>
                  </a:lnTo>
                  <a:lnTo>
                    <a:pt x="1604" y="23397"/>
                  </a:lnTo>
                  <a:lnTo>
                    <a:pt x="1510" y="23491"/>
                  </a:lnTo>
                  <a:lnTo>
                    <a:pt x="1510" y="23585"/>
                  </a:lnTo>
                  <a:lnTo>
                    <a:pt x="1793" y="23680"/>
                  </a:lnTo>
                  <a:lnTo>
                    <a:pt x="2170" y="23774"/>
                  </a:lnTo>
                  <a:lnTo>
                    <a:pt x="2453" y="23774"/>
                  </a:lnTo>
                  <a:lnTo>
                    <a:pt x="2359" y="23868"/>
                  </a:lnTo>
                  <a:lnTo>
                    <a:pt x="2642" y="24057"/>
                  </a:lnTo>
                  <a:lnTo>
                    <a:pt x="2736" y="23868"/>
                  </a:lnTo>
                  <a:lnTo>
                    <a:pt x="3019" y="23680"/>
                  </a:lnTo>
                  <a:lnTo>
                    <a:pt x="2925" y="23963"/>
                  </a:lnTo>
                  <a:lnTo>
                    <a:pt x="2831" y="24151"/>
                  </a:lnTo>
                  <a:lnTo>
                    <a:pt x="3114" y="23868"/>
                  </a:lnTo>
                  <a:lnTo>
                    <a:pt x="3208" y="24151"/>
                  </a:lnTo>
                  <a:lnTo>
                    <a:pt x="3302" y="23963"/>
                  </a:lnTo>
                  <a:lnTo>
                    <a:pt x="3491" y="24057"/>
                  </a:lnTo>
                  <a:lnTo>
                    <a:pt x="3585" y="24340"/>
                  </a:lnTo>
                  <a:lnTo>
                    <a:pt x="3680" y="24246"/>
                  </a:lnTo>
                  <a:lnTo>
                    <a:pt x="3774" y="24057"/>
                  </a:lnTo>
                  <a:lnTo>
                    <a:pt x="3868" y="24151"/>
                  </a:lnTo>
                  <a:lnTo>
                    <a:pt x="3868" y="24340"/>
                  </a:lnTo>
                  <a:lnTo>
                    <a:pt x="4434" y="24151"/>
                  </a:lnTo>
                  <a:lnTo>
                    <a:pt x="4717" y="24057"/>
                  </a:lnTo>
                  <a:lnTo>
                    <a:pt x="4812" y="24151"/>
                  </a:lnTo>
                  <a:lnTo>
                    <a:pt x="4812" y="23868"/>
                  </a:lnTo>
                  <a:lnTo>
                    <a:pt x="5000" y="23774"/>
                  </a:lnTo>
                  <a:lnTo>
                    <a:pt x="5000" y="23868"/>
                  </a:lnTo>
                  <a:lnTo>
                    <a:pt x="4906" y="24057"/>
                  </a:lnTo>
                  <a:lnTo>
                    <a:pt x="5095" y="23963"/>
                  </a:lnTo>
                  <a:lnTo>
                    <a:pt x="5378" y="23963"/>
                  </a:lnTo>
                  <a:lnTo>
                    <a:pt x="5378" y="24151"/>
                  </a:lnTo>
                  <a:lnTo>
                    <a:pt x="5000" y="24151"/>
                  </a:lnTo>
                  <a:lnTo>
                    <a:pt x="5095" y="24246"/>
                  </a:lnTo>
                  <a:lnTo>
                    <a:pt x="5000" y="24246"/>
                  </a:lnTo>
                  <a:lnTo>
                    <a:pt x="5000" y="24434"/>
                  </a:lnTo>
                  <a:lnTo>
                    <a:pt x="5378" y="24434"/>
                  </a:lnTo>
                  <a:lnTo>
                    <a:pt x="5566" y="24246"/>
                  </a:lnTo>
                  <a:lnTo>
                    <a:pt x="5944" y="24340"/>
                  </a:lnTo>
                  <a:lnTo>
                    <a:pt x="6415" y="24340"/>
                  </a:lnTo>
                  <a:lnTo>
                    <a:pt x="6321" y="24434"/>
                  </a:lnTo>
                  <a:lnTo>
                    <a:pt x="6510" y="24434"/>
                  </a:lnTo>
                  <a:lnTo>
                    <a:pt x="6604" y="24340"/>
                  </a:lnTo>
                  <a:lnTo>
                    <a:pt x="6604" y="24246"/>
                  </a:lnTo>
                  <a:lnTo>
                    <a:pt x="6793" y="24340"/>
                  </a:lnTo>
                  <a:lnTo>
                    <a:pt x="6604" y="24434"/>
                  </a:lnTo>
                  <a:lnTo>
                    <a:pt x="6793" y="24434"/>
                  </a:lnTo>
                  <a:lnTo>
                    <a:pt x="6887" y="24340"/>
                  </a:lnTo>
                  <a:lnTo>
                    <a:pt x="6981" y="24434"/>
                  </a:lnTo>
                  <a:lnTo>
                    <a:pt x="7264" y="24434"/>
                  </a:lnTo>
                  <a:lnTo>
                    <a:pt x="7925" y="24623"/>
                  </a:lnTo>
                  <a:lnTo>
                    <a:pt x="8680" y="24623"/>
                  </a:lnTo>
                  <a:lnTo>
                    <a:pt x="9057" y="24529"/>
                  </a:lnTo>
                  <a:lnTo>
                    <a:pt x="9529" y="24529"/>
                  </a:lnTo>
                  <a:lnTo>
                    <a:pt x="10000" y="24623"/>
                  </a:lnTo>
                  <a:lnTo>
                    <a:pt x="10566" y="24717"/>
                  </a:lnTo>
                  <a:lnTo>
                    <a:pt x="11415" y="24623"/>
                  </a:lnTo>
                  <a:lnTo>
                    <a:pt x="12359" y="24529"/>
                  </a:lnTo>
                  <a:lnTo>
                    <a:pt x="12830" y="24340"/>
                  </a:lnTo>
                  <a:lnTo>
                    <a:pt x="12925" y="24529"/>
                  </a:lnTo>
                  <a:lnTo>
                    <a:pt x="13019" y="24340"/>
                  </a:lnTo>
                  <a:lnTo>
                    <a:pt x="13113" y="24529"/>
                  </a:lnTo>
                  <a:lnTo>
                    <a:pt x="13208" y="24434"/>
                  </a:lnTo>
                  <a:lnTo>
                    <a:pt x="13113" y="24340"/>
                  </a:lnTo>
                  <a:lnTo>
                    <a:pt x="13962" y="24340"/>
                  </a:lnTo>
                  <a:lnTo>
                    <a:pt x="13962" y="24434"/>
                  </a:lnTo>
                  <a:lnTo>
                    <a:pt x="13962" y="24529"/>
                  </a:lnTo>
                  <a:lnTo>
                    <a:pt x="14717" y="24246"/>
                  </a:lnTo>
                  <a:lnTo>
                    <a:pt x="15566" y="24057"/>
                  </a:lnTo>
                  <a:lnTo>
                    <a:pt x="15378" y="23963"/>
                  </a:lnTo>
                  <a:lnTo>
                    <a:pt x="15472" y="23868"/>
                  </a:lnTo>
                  <a:lnTo>
                    <a:pt x="15566" y="23963"/>
                  </a:lnTo>
                  <a:lnTo>
                    <a:pt x="15472" y="23774"/>
                  </a:lnTo>
                  <a:lnTo>
                    <a:pt x="15661" y="23868"/>
                  </a:lnTo>
                  <a:lnTo>
                    <a:pt x="15566" y="24057"/>
                  </a:lnTo>
                  <a:lnTo>
                    <a:pt x="16038" y="23963"/>
                  </a:lnTo>
                  <a:lnTo>
                    <a:pt x="16698" y="23680"/>
                  </a:lnTo>
                  <a:lnTo>
                    <a:pt x="17264" y="23397"/>
                  </a:lnTo>
                  <a:lnTo>
                    <a:pt x="17453" y="23208"/>
                  </a:lnTo>
                  <a:lnTo>
                    <a:pt x="17547" y="23019"/>
                  </a:lnTo>
                  <a:lnTo>
                    <a:pt x="17736" y="23114"/>
                  </a:lnTo>
                  <a:lnTo>
                    <a:pt x="17830" y="23114"/>
                  </a:lnTo>
                  <a:lnTo>
                    <a:pt x="18019" y="23019"/>
                  </a:lnTo>
                  <a:lnTo>
                    <a:pt x="18208" y="22736"/>
                  </a:lnTo>
                  <a:lnTo>
                    <a:pt x="18302" y="22548"/>
                  </a:lnTo>
                  <a:lnTo>
                    <a:pt x="18868" y="22359"/>
                  </a:lnTo>
                  <a:lnTo>
                    <a:pt x="19623" y="22076"/>
                  </a:lnTo>
                  <a:lnTo>
                    <a:pt x="20189" y="21699"/>
                  </a:lnTo>
                  <a:lnTo>
                    <a:pt x="20849" y="21227"/>
                  </a:lnTo>
                  <a:lnTo>
                    <a:pt x="21321" y="20755"/>
                  </a:lnTo>
                  <a:lnTo>
                    <a:pt x="21510" y="20472"/>
                  </a:lnTo>
                  <a:lnTo>
                    <a:pt x="22170" y="19906"/>
                  </a:lnTo>
                  <a:lnTo>
                    <a:pt x="22736" y="19435"/>
                  </a:lnTo>
                  <a:lnTo>
                    <a:pt x="23113" y="18963"/>
                  </a:lnTo>
                  <a:lnTo>
                    <a:pt x="23302" y="18585"/>
                  </a:lnTo>
                  <a:lnTo>
                    <a:pt x="23396" y="18774"/>
                  </a:lnTo>
                  <a:lnTo>
                    <a:pt x="23585" y="18397"/>
                  </a:lnTo>
                  <a:lnTo>
                    <a:pt x="23774" y="18114"/>
                  </a:lnTo>
                  <a:lnTo>
                    <a:pt x="24057" y="17736"/>
                  </a:lnTo>
                  <a:lnTo>
                    <a:pt x="24245" y="17453"/>
                  </a:lnTo>
                  <a:lnTo>
                    <a:pt x="24340" y="17453"/>
                  </a:lnTo>
                  <a:lnTo>
                    <a:pt x="24434" y="17359"/>
                  </a:lnTo>
                  <a:lnTo>
                    <a:pt x="24623" y="16982"/>
                  </a:lnTo>
                  <a:lnTo>
                    <a:pt x="25189" y="16227"/>
                  </a:lnTo>
                  <a:lnTo>
                    <a:pt x="25566" y="15661"/>
                  </a:lnTo>
                  <a:lnTo>
                    <a:pt x="25943" y="15189"/>
                  </a:lnTo>
                  <a:lnTo>
                    <a:pt x="26226" y="14529"/>
                  </a:lnTo>
                  <a:lnTo>
                    <a:pt x="26509" y="13680"/>
                  </a:lnTo>
                  <a:lnTo>
                    <a:pt x="26604" y="13869"/>
                  </a:lnTo>
                  <a:lnTo>
                    <a:pt x="26604" y="13586"/>
                  </a:lnTo>
                  <a:lnTo>
                    <a:pt x="26698" y="13303"/>
                  </a:lnTo>
                  <a:lnTo>
                    <a:pt x="26792" y="13303"/>
                  </a:lnTo>
                  <a:lnTo>
                    <a:pt x="26887" y="13397"/>
                  </a:lnTo>
                  <a:lnTo>
                    <a:pt x="27170" y="12831"/>
                  </a:lnTo>
                  <a:lnTo>
                    <a:pt x="27264" y="12548"/>
                  </a:lnTo>
                  <a:lnTo>
                    <a:pt x="27264" y="12454"/>
                  </a:lnTo>
                  <a:lnTo>
                    <a:pt x="26981" y="12076"/>
                  </a:lnTo>
                  <a:lnTo>
                    <a:pt x="27075" y="12171"/>
                  </a:lnTo>
                  <a:lnTo>
                    <a:pt x="27170" y="12076"/>
                  </a:lnTo>
                  <a:lnTo>
                    <a:pt x="27358" y="12076"/>
                  </a:lnTo>
                  <a:lnTo>
                    <a:pt x="27453" y="12171"/>
                  </a:lnTo>
                  <a:lnTo>
                    <a:pt x="27453" y="11982"/>
                  </a:lnTo>
                  <a:lnTo>
                    <a:pt x="27547" y="11793"/>
                  </a:lnTo>
                  <a:lnTo>
                    <a:pt x="27641" y="11793"/>
                  </a:lnTo>
                  <a:lnTo>
                    <a:pt x="27547" y="11510"/>
                  </a:lnTo>
                  <a:lnTo>
                    <a:pt x="27641" y="11133"/>
                  </a:lnTo>
                  <a:lnTo>
                    <a:pt x="27830" y="10755"/>
                  </a:lnTo>
                  <a:lnTo>
                    <a:pt x="27924" y="10661"/>
                  </a:lnTo>
                  <a:lnTo>
                    <a:pt x="28113" y="10661"/>
                  </a:lnTo>
                  <a:lnTo>
                    <a:pt x="28019" y="10378"/>
                  </a:lnTo>
                  <a:lnTo>
                    <a:pt x="28019" y="10284"/>
                  </a:lnTo>
                  <a:lnTo>
                    <a:pt x="28019" y="10095"/>
                  </a:lnTo>
                  <a:lnTo>
                    <a:pt x="28113" y="10284"/>
                  </a:lnTo>
                  <a:lnTo>
                    <a:pt x="28208" y="10001"/>
                  </a:lnTo>
                  <a:lnTo>
                    <a:pt x="28019" y="10001"/>
                  </a:lnTo>
                  <a:lnTo>
                    <a:pt x="27924" y="9906"/>
                  </a:lnTo>
                  <a:lnTo>
                    <a:pt x="28113" y="9718"/>
                  </a:lnTo>
                  <a:lnTo>
                    <a:pt x="28208" y="9718"/>
                  </a:lnTo>
                  <a:lnTo>
                    <a:pt x="28113" y="9529"/>
                  </a:lnTo>
                  <a:lnTo>
                    <a:pt x="28396" y="9529"/>
                  </a:lnTo>
                  <a:lnTo>
                    <a:pt x="28302" y="9057"/>
                  </a:lnTo>
                  <a:lnTo>
                    <a:pt x="28396" y="9057"/>
                  </a:lnTo>
                  <a:lnTo>
                    <a:pt x="28396" y="8963"/>
                  </a:lnTo>
                  <a:lnTo>
                    <a:pt x="28396" y="8774"/>
                  </a:lnTo>
                  <a:lnTo>
                    <a:pt x="28491" y="8491"/>
                  </a:lnTo>
                  <a:lnTo>
                    <a:pt x="28585" y="8114"/>
                  </a:lnTo>
                  <a:lnTo>
                    <a:pt x="28774" y="8303"/>
                  </a:lnTo>
                  <a:lnTo>
                    <a:pt x="28962" y="7454"/>
                  </a:lnTo>
                  <a:lnTo>
                    <a:pt x="29057" y="6699"/>
                  </a:lnTo>
                  <a:lnTo>
                    <a:pt x="29245" y="5661"/>
                  </a:lnTo>
                  <a:lnTo>
                    <a:pt x="29340" y="4718"/>
                  </a:lnTo>
                  <a:lnTo>
                    <a:pt x="29340" y="4341"/>
                  </a:lnTo>
                  <a:lnTo>
                    <a:pt x="29057" y="4435"/>
                  </a:lnTo>
                  <a:lnTo>
                    <a:pt x="28962" y="4435"/>
                  </a:lnTo>
                  <a:lnTo>
                    <a:pt x="28962" y="4246"/>
                  </a:lnTo>
                  <a:lnTo>
                    <a:pt x="29151" y="4341"/>
                  </a:lnTo>
                  <a:lnTo>
                    <a:pt x="29245" y="4152"/>
                  </a:lnTo>
                  <a:lnTo>
                    <a:pt x="29151" y="4152"/>
                  </a:lnTo>
                  <a:lnTo>
                    <a:pt x="29057" y="3963"/>
                  </a:lnTo>
                  <a:lnTo>
                    <a:pt x="28962" y="3680"/>
                  </a:lnTo>
                  <a:lnTo>
                    <a:pt x="28962" y="3680"/>
                  </a:lnTo>
                  <a:lnTo>
                    <a:pt x="29245" y="3774"/>
                  </a:lnTo>
                  <a:lnTo>
                    <a:pt x="29057" y="3586"/>
                  </a:lnTo>
                  <a:lnTo>
                    <a:pt x="29057" y="3397"/>
                  </a:lnTo>
                  <a:lnTo>
                    <a:pt x="29245" y="3586"/>
                  </a:lnTo>
                  <a:lnTo>
                    <a:pt x="29245" y="3491"/>
                  </a:lnTo>
                  <a:lnTo>
                    <a:pt x="29434" y="3114"/>
                  </a:lnTo>
                  <a:lnTo>
                    <a:pt x="29245" y="2925"/>
                  </a:lnTo>
                  <a:lnTo>
                    <a:pt x="28962" y="2642"/>
                  </a:lnTo>
                  <a:lnTo>
                    <a:pt x="28962" y="2642"/>
                  </a:lnTo>
                  <a:lnTo>
                    <a:pt x="29245" y="2831"/>
                  </a:lnTo>
                  <a:lnTo>
                    <a:pt x="29340" y="2737"/>
                  </a:lnTo>
                  <a:lnTo>
                    <a:pt x="29434" y="2359"/>
                  </a:lnTo>
                  <a:lnTo>
                    <a:pt x="29434" y="2265"/>
                  </a:lnTo>
                  <a:lnTo>
                    <a:pt x="29434" y="2171"/>
                  </a:lnTo>
                  <a:lnTo>
                    <a:pt x="29340" y="2171"/>
                  </a:lnTo>
                  <a:lnTo>
                    <a:pt x="28774" y="944"/>
                  </a:lnTo>
                  <a:lnTo>
                    <a:pt x="28962" y="661"/>
                  </a:lnTo>
                  <a:lnTo>
                    <a:pt x="29057" y="473"/>
                  </a:lnTo>
                  <a:lnTo>
                    <a:pt x="29151" y="473"/>
                  </a:lnTo>
                  <a:lnTo>
                    <a:pt x="28868" y="190"/>
                  </a:lnTo>
                  <a:lnTo>
                    <a:pt x="29057" y="190"/>
                  </a:lnTo>
                  <a:lnTo>
                    <a:pt x="2896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7"/>
            <p:cNvSpPr/>
            <p:nvPr/>
          </p:nvSpPr>
          <p:spPr>
            <a:xfrm>
              <a:off x="1745175" y="2199475"/>
              <a:ext cx="169825" cy="162775"/>
            </a:xfrm>
            <a:custGeom>
              <a:avLst/>
              <a:gdLst/>
              <a:ahLst/>
              <a:cxnLst/>
              <a:rect l="l" t="t" r="r" b="b"/>
              <a:pathLst>
                <a:path w="6793" h="6511" extrusionOk="0">
                  <a:moveTo>
                    <a:pt x="1038" y="6416"/>
                  </a:moveTo>
                  <a:lnTo>
                    <a:pt x="1038" y="6463"/>
                  </a:lnTo>
                  <a:lnTo>
                    <a:pt x="1038" y="6463"/>
                  </a:lnTo>
                  <a:lnTo>
                    <a:pt x="943" y="6416"/>
                  </a:lnTo>
                  <a:close/>
                  <a:moveTo>
                    <a:pt x="2641" y="1"/>
                  </a:moveTo>
                  <a:lnTo>
                    <a:pt x="2641" y="190"/>
                  </a:lnTo>
                  <a:lnTo>
                    <a:pt x="2641" y="473"/>
                  </a:lnTo>
                  <a:lnTo>
                    <a:pt x="2641" y="567"/>
                  </a:lnTo>
                  <a:lnTo>
                    <a:pt x="2547" y="284"/>
                  </a:lnTo>
                  <a:lnTo>
                    <a:pt x="2547" y="756"/>
                  </a:lnTo>
                  <a:lnTo>
                    <a:pt x="2453" y="284"/>
                  </a:lnTo>
                  <a:lnTo>
                    <a:pt x="2453" y="473"/>
                  </a:lnTo>
                  <a:lnTo>
                    <a:pt x="2453" y="661"/>
                  </a:lnTo>
                  <a:lnTo>
                    <a:pt x="2075" y="1227"/>
                  </a:lnTo>
                  <a:lnTo>
                    <a:pt x="1509" y="2171"/>
                  </a:lnTo>
                  <a:lnTo>
                    <a:pt x="849" y="3114"/>
                  </a:lnTo>
                  <a:lnTo>
                    <a:pt x="377" y="3774"/>
                  </a:lnTo>
                  <a:lnTo>
                    <a:pt x="283" y="4152"/>
                  </a:lnTo>
                  <a:lnTo>
                    <a:pt x="472" y="4246"/>
                  </a:lnTo>
                  <a:lnTo>
                    <a:pt x="472" y="4340"/>
                  </a:lnTo>
                  <a:lnTo>
                    <a:pt x="377" y="4435"/>
                  </a:lnTo>
                  <a:lnTo>
                    <a:pt x="283" y="4435"/>
                  </a:lnTo>
                  <a:lnTo>
                    <a:pt x="566" y="4529"/>
                  </a:lnTo>
                  <a:lnTo>
                    <a:pt x="472" y="4435"/>
                  </a:lnTo>
                  <a:lnTo>
                    <a:pt x="566" y="4435"/>
                  </a:lnTo>
                  <a:lnTo>
                    <a:pt x="849" y="4623"/>
                  </a:lnTo>
                  <a:lnTo>
                    <a:pt x="566" y="4623"/>
                  </a:lnTo>
                  <a:lnTo>
                    <a:pt x="472" y="4812"/>
                  </a:lnTo>
                  <a:lnTo>
                    <a:pt x="377" y="5284"/>
                  </a:lnTo>
                  <a:lnTo>
                    <a:pt x="283" y="5944"/>
                  </a:lnTo>
                  <a:lnTo>
                    <a:pt x="189" y="6133"/>
                  </a:lnTo>
                  <a:lnTo>
                    <a:pt x="0" y="6227"/>
                  </a:lnTo>
                  <a:lnTo>
                    <a:pt x="566" y="6416"/>
                  </a:lnTo>
                  <a:lnTo>
                    <a:pt x="1038" y="6494"/>
                  </a:lnTo>
                  <a:lnTo>
                    <a:pt x="1038" y="6494"/>
                  </a:lnTo>
                  <a:lnTo>
                    <a:pt x="1038" y="6510"/>
                  </a:lnTo>
                  <a:lnTo>
                    <a:pt x="1051" y="6497"/>
                  </a:lnTo>
                  <a:lnTo>
                    <a:pt x="1051" y="6497"/>
                  </a:lnTo>
                  <a:lnTo>
                    <a:pt x="1132" y="6510"/>
                  </a:lnTo>
                  <a:lnTo>
                    <a:pt x="1069" y="6479"/>
                  </a:lnTo>
                  <a:lnTo>
                    <a:pt x="1069" y="6479"/>
                  </a:lnTo>
                  <a:lnTo>
                    <a:pt x="1132" y="6416"/>
                  </a:lnTo>
                  <a:lnTo>
                    <a:pt x="1226" y="6133"/>
                  </a:lnTo>
                  <a:lnTo>
                    <a:pt x="1226" y="5944"/>
                  </a:lnTo>
                  <a:lnTo>
                    <a:pt x="1038" y="5755"/>
                  </a:lnTo>
                  <a:lnTo>
                    <a:pt x="1415" y="5755"/>
                  </a:lnTo>
                  <a:lnTo>
                    <a:pt x="1321" y="5661"/>
                  </a:lnTo>
                  <a:lnTo>
                    <a:pt x="1415" y="5661"/>
                  </a:lnTo>
                  <a:lnTo>
                    <a:pt x="1604" y="5755"/>
                  </a:lnTo>
                  <a:lnTo>
                    <a:pt x="1415" y="5567"/>
                  </a:lnTo>
                  <a:lnTo>
                    <a:pt x="1038" y="5189"/>
                  </a:lnTo>
                  <a:lnTo>
                    <a:pt x="1226" y="5284"/>
                  </a:lnTo>
                  <a:lnTo>
                    <a:pt x="1604" y="5378"/>
                  </a:lnTo>
                  <a:lnTo>
                    <a:pt x="2264" y="3491"/>
                  </a:lnTo>
                  <a:lnTo>
                    <a:pt x="3019" y="1605"/>
                  </a:lnTo>
                  <a:lnTo>
                    <a:pt x="3019" y="1888"/>
                  </a:lnTo>
                  <a:lnTo>
                    <a:pt x="3113" y="1699"/>
                  </a:lnTo>
                  <a:lnTo>
                    <a:pt x="3113" y="1888"/>
                  </a:lnTo>
                  <a:lnTo>
                    <a:pt x="3302" y="1699"/>
                  </a:lnTo>
                  <a:lnTo>
                    <a:pt x="3208" y="1888"/>
                  </a:lnTo>
                  <a:lnTo>
                    <a:pt x="3302" y="1982"/>
                  </a:lnTo>
                  <a:lnTo>
                    <a:pt x="3585" y="2076"/>
                  </a:lnTo>
                  <a:lnTo>
                    <a:pt x="3962" y="2171"/>
                  </a:lnTo>
                  <a:lnTo>
                    <a:pt x="4340" y="1982"/>
                  </a:lnTo>
                  <a:lnTo>
                    <a:pt x="4151" y="2171"/>
                  </a:lnTo>
                  <a:lnTo>
                    <a:pt x="4151" y="2359"/>
                  </a:lnTo>
                  <a:lnTo>
                    <a:pt x="4151" y="2454"/>
                  </a:lnTo>
                  <a:lnTo>
                    <a:pt x="4245" y="2548"/>
                  </a:lnTo>
                  <a:lnTo>
                    <a:pt x="4623" y="2548"/>
                  </a:lnTo>
                  <a:lnTo>
                    <a:pt x="4811" y="2359"/>
                  </a:lnTo>
                  <a:lnTo>
                    <a:pt x="5000" y="2642"/>
                  </a:lnTo>
                  <a:lnTo>
                    <a:pt x="5283" y="3020"/>
                  </a:lnTo>
                  <a:lnTo>
                    <a:pt x="5755" y="3208"/>
                  </a:lnTo>
                  <a:lnTo>
                    <a:pt x="6132" y="3208"/>
                  </a:lnTo>
                  <a:lnTo>
                    <a:pt x="6038" y="3397"/>
                  </a:lnTo>
                  <a:lnTo>
                    <a:pt x="6038" y="3586"/>
                  </a:lnTo>
                  <a:lnTo>
                    <a:pt x="6132" y="3680"/>
                  </a:lnTo>
                  <a:lnTo>
                    <a:pt x="6321" y="3680"/>
                  </a:lnTo>
                  <a:lnTo>
                    <a:pt x="6698" y="3586"/>
                  </a:lnTo>
                  <a:lnTo>
                    <a:pt x="6698" y="3869"/>
                  </a:lnTo>
                  <a:lnTo>
                    <a:pt x="6509" y="3963"/>
                  </a:lnTo>
                  <a:lnTo>
                    <a:pt x="6509" y="3963"/>
                  </a:lnTo>
                  <a:lnTo>
                    <a:pt x="6792" y="3869"/>
                  </a:lnTo>
                  <a:lnTo>
                    <a:pt x="6792" y="3491"/>
                  </a:lnTo>
                  <a:lnTo>
                    <a:pt x="6698" y="3397"/>
                  </a:lnTo>
                  <a:lnTo>
                    <a:pt x="6509" y="3586"/>
                  </a:lnTo>
                  <a:lnTo>
                    <a:pt x="6509" y="3586"/>
                  </a:lnTo>
                  <a:lnTo>
                    <a:pt x="6604" y="3303"/>
                  </a:lnTo>
                  <a:lnTo>
                    <a:pt x="6604" y="3114"/>
                  </a:lnTo>
                  <a:lnTo>
                    <a:pt x="6509" y="3020"/>
                  </a:lnTo>
                  <a:lnTo>
                    <a:pt x="6226" y="3020"/>
                  </a:lnTo>
                  <a:lnTo>
                    <a:pt x="5849" y="3114"/>
                  </a:lnTo>
                  <a:lnTo>
                    <a:pt x="5849" y="3114"/>
                  </a:lnTo>
                  <a:lnTo>
                    <a:pt x="5943" y="2831"/>
                  </a:lnTo>
                  <a:lnTo>
                    <a:pt x="5943" y="2925"/>
                  </a:lnTo>
                  <a:lnTo>
                    <a:pt x="6132" y="2548"/>
                  </a:lnTo>
                  <a:lnTo>
                    <a:pt x="5660" y="2359"/>
                  </a:lnTo>
                  <a:lnTo>
                    <a:pt x="5283" y="2171"/>
                  </a:lnTo>
                  <a:lnTo>
                    <a:pt x="4906" y="2171"/>
                  </a:lnTo>
                  <a:lnTo>
                    <a:pt x="4906" y="1699"/>
                  </a:lnTo>
                  <a:lnTo>
                    <a:pt x="5094" y="1322"/>
                  </a:lnTo>
                  <a:lnTo>
                    <a:pt x="4717" y="1605"/>
                  </a:lnTo>
                  <a:lnTo>
                    <a:pt x="4811" y="1322"/>
                  </a:lnTo>
                  <a:lnTo>
                    <a:pt x="4811" y="1322"/>
                  </a:lnTo>
                  <a:lnTo>
                    <a:pt x="4717" y="1416"/>
                  </a:lnTo>
                  <a:lnTo>
                    <a:pt x="4434" y="1605"/>
                  </a:lnTo>
                  <a:lnTo>
                    <a:pt x="4623" y="1322"/>
                  </a:lnTo>
                  <a:lnTo>
                    <a:pt x="4623" y="1227"/>
                  </a:lnTo>
                  <a:lnTo>
                    <a:pt x="4528" y="1133"/>
                  </a:lnTo>
                  <a:lnTo>
                    <a:pt x="4340" y="1322"/>
                  </a:lnTo>
                  <a:lnTo>
                    <a:pt x="4340" y="1510"/>
                  </a:lnTo>
                  <a:lnTo>
                    <a:pt x="4245" y="1322"/>
                  </a:lnTo>
                  <a:lnTo>
                    <a:pt x="4151" y="1227"/>
                  </a:lnTo>
                  <a:lnTo>
                    <a:pt x="3868" y="944"/>
                  </a:lnTo>
                  <a:lnTo>
                    <a:pt x="3208" y="567"/>
                  </a:lnTo>
                  <a:lnTo>
                    <a:pt x="2925" y="378"/>
                  </a:lnTo>
                  <a:lnTo>
                    <a:pt x="273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 name="Google Shape;112;p17"/>
          <p:cNvGrpSpPr/>
          <p:nvPr/>
        </p:nvGrpSpPr>
        <p:grpSpPr>
          <a:xfrm rot="2011211">
            <a:off x="2656279" y="880731"/>
            <a:ext cx="1046869" cy="269659"/>
            <a:chOff x="271125" y="812725"/>
            <a:chExt cx="766525" cy="221725"/>
          </a:xfrm>
        </p:grpSpPr>
        <p:sp>
          <p:nvSpPr>
            <p:cNvPr id="113" name="Google Shape;113;p17"/>
            <p:cNvSpPr/>
            <p:nvPr/>
          </p:nvSpPr>
          <p:spPr>
            <a:xfrm>
              <a:off x="271125" y="921200"/>
              <a:ext cx="695775" cy="70775"/>
            </a:xfrm>
            <a:custGeom>
              <a:avLst/>
              <a:gdLst/>
              <a:ahLst/>
              <a:cxnLst/>
              <a:rect l="l" t="t" r="r" b="b"/>
              <a:pathLst>
                <a:path w="27831" h="2831" extrusionOk="0">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7"/>
            <p:cNvSpPr/>
            <p:nvPr/>
          </p:nvSpPr>
          <p:spPr>
            <a:xfrm>
              <a:off x="858375" y="812725"/>
              <a:ext cx="179275" cy="221725"/>
            </a:xfrm>
            <a:custGeom>
              <a:avLst/>
              <a:gdLst/>
              <a:ahLst/>
              <a:cxnLst/>
              <a:rect l="l" t="t" r="r" b="b"/>
              <a:pathLst>
                <a:path w="7171" h="8869" extrusionOk="0">
                  <a:moveTo>
                    <a:pt x="5756" y="6510"/>
                  </a:moveTo>
                  <a:lnTo>
                    <a:pt x="5756" y="6604"/>
                  </a:lnTo>
                  <a:lnTo>
                    <a:pt x="5850" y="6604"/>
                  </a:lnTo>
                  <a:lnTo>
                    <a:pt x="5756" y="6510"/>
                  </a:lnTo>
                  <a:close/>
                  <a:moveTo>
                    <a:pt x="2265" y="7925"/>
                  </a:moveTo>
                  <a:lnTo>
                    <a:pt x="2252" y="7965"/>
                  </a:lnTo>
                  <a:lnTo>
                    <a:pt x="2252" y="7965"/>
                  </a:lnTo>
                  <a:lnTo>
                    <a:pt x="2284" y="7953"/>
                  </a:lnTo>
                  <a:lnTo>
                    <a:pt x="2284" y="7953"/>
                  </a:lnTo>
                  <a:lnTo>
                    <a:pt x="2265" y="7925"/>
                  </a:lnTo>
                  <a:close/>
                  <a:moveTo>
                    <a:pt x="567" y="0"/>
                  </a:moveTo>
                  <a:lnTo>
                    <a:pt x="284" y="189"/>
                  </a:lnTo>
                  <a:lnTo>
                    <a:pt x="95" y="472"/>
                  </a:lnTo>
                  <a:lnTo>
                    <a:pt x="1" y="755"/>
                  </a:lnTo>
                  <a:lnTo>
                    <a:pt x="95" y="1038"/>
                  </a:lnTo>
                  <a:lnTo>
                    <a:pt x="190" y="1227"/>
                  </a:lnTo>
                  <a:lnTo>
                    <a:pt x="473" y="1415"/>
                  </a:lnTo>
                  <a:lnTo>
                    <a:pt x="850" y="1321"/>
                  </a:lnTo>
                  <a:lnTo>
                    <a:pt x="661" y="1604"/>
                  </a:lnTo>
                  <a:lnTo>
                    <a:pt x="756" y="1604"/>
                  </a:lnTo>
                  <a:lnTo>
                    <a:pt x="661" y="1793"/>
                  </a:lnTo>
                  <a:lnTo>
                    <a:pt x="661" y="1887"/>
                  </a:lnTo>
                  <a:lnTo>
                    <a:pt x="756" y="1793"/>
                  </a:lnTo>
                  <a:lnTo>
                    <a:pt x="1510" y="1604"/>
                  </a:lnTo>
                  <a:lnTo>
                    <a:pt x="1510" y="1604"/>
                  </a:lnTo>
                  <a:lnTo>
                    <a:pt x="1133" y="2076"/>
                  </a:lnTo>
                  <a:lnTo>
                    <a:pt x="1322" y="2453"/>
                  </a:lnTo>
                  <a:lnTo>
                    <a:pt x="1888" y="2830"/>
                  </a:lnTo>
                  <a:lnTo>
                    <a:pt x="3397" y="3774"/>
                  </a:lnTo>
                  <a:lnTo>
                    <a:pt x="5001" y="4623"/>
                  </a:lnTo>
                  <a:lnTo>
                    <a:pt x="5944" y="5095"/>
                  </a:lnTo>
                  <a:lnTo>
                    <a:pt x="5756" y="5189"/>
                  </a:lnTo>
                  <a:lnTo>
                    <a:pt x="5378" y="5378"/>
                  </a:lnTo>
                  <a:lnTo>
                    <a:pt x="5378" y="5283"/>
                  </a:lnTo>
                  <a:lnTo>
                    <a:pt x="5001" y="5661"/>
                  </a:lnTo>
                  <a:lnTo>
                    <a:pt x="4623" y="5944"/>
                  </a:lnTo>
                  <a:lnTo>
                    <a:pt x="4435" y="6321"/>
                  </a:lnTo>
                  <a:lnTo>
                    <a:pt x="4340" y="6510"/>
                  </a:lnTo>
                  <a:lnTo>
                    <a:pt x="4435" y="6698"/>
                  </a:lnTo>
                  <a:lnTo>
                    <a:pt x="4435" y="6698"/>
                  </a:lnTo>
                  <a:lnTo>
                    <a:pt x="4246" y="6415"/>
                  </a:lnTo>
                  <a:lnTo>
                    <a:pt x="4057" y="6321"/>
                  </a:lnTo>
                  <a:lnTo>
                    <a:pt x="3963" y="6415"/>
                  </a:lnTo>
                  <a:lnTo>
                    <a:pt x="3869" y="6510"/>
                  </a:lnTo>
                  <a:lnTo>
                    <a:pt x="3680" y="6887"/>
                  </a:lnTo>
                  <a:lnTo>
                    <a:pt x="3680" y="7076"/>
                  </a:lnTo>
                  <a:lnTo>
                    <a:pt x="3774" y="7076"/>
                  </a:lnTo>
                  <a:lnTo>
                    <a:pt x="3680" y="7264"/>
                  </a:lnTo>
                  <a:lnTo>
                    <a:pt x="3303" y="7453"/>
                  </a:lnTo>
                  <a:lnTo>
                    <a:pt x="2359" y="7925"/>
                  </a:lnTo>
                  <a:lnTo>
                    <a:pt x="2284" y="7953"/>
                  </a:lnTo>
                  <a:lnTo>
                    <a:pt x="2284" y="7953"/>
                  </a:lnTo>
                  <a:lnTo>
                    <a:pt x="2454" y="8208"/>
                  </a:lnTo>
                  <a:lnTo>
                    <a:pt x="2642" y="8396"/>
                  </a:lnTo>
                  <a:lnTo>
                    <a:pt x="2642" y="8302"/>
                  </a:lnTo>
                  <a:lnTo>
                    <a:pt x="2737" y="8396"/>
                  </a:lnTo>
                  <a:lnTo>
                    <a:pt x="2831" y="8113"/>
                  </a:lnTo>
                  <a:lnTo>
                    <a:pt x="2925" y="7925"/>
                  </a:lnTo>
                  <a:lnTo>
                    <a:pt x="3020" y="7830"/>
                  </a:lnTo>
                  <a:lnTo>
                    <a:pt x="3397" y="7830"/>
                  </a:lnTo>
                  <a:lnTo>
                    <a:pt x="3680" y="7736"/>
                  </a:lnTo>
                  <a:lnTo>
                    <a:pt x="3774" y="7547"/>
                  </a:lnTo>
                  <a:lnTo>
                    <a:pt x="3869" y="7264"/>
                  </a:lnTo>
                  <a:lnTo>
                    <a:pt x="4246" y="7453"/>
                  </a:lnTo>
                  <a:lnTo>
                    <a:pt x="4623" y="7642"/>
                  </a:lnTo>
                  <a:lnTo>
                    <a:pt x="4718" y="7547"/>
                  </a:lnTo>
                  <a:lnTo>
                    <a:pt x="4906" y="7359"/>
                  </a:lnTo>
                  <a:lnTo>
                    <a:pt x="5190" y="7170"/>
                  </a:lnTo>
                  <a:lnTo>
                    <a:pt x="5095" y="7076"/>
                  </a:lnTo>
                  <a:lnTo>
                    <a:pt x="4906" y="6793"/>
                  </a:lnTo>
                  <a:lnTo>
                    <a:pt x="4906" y="6793"/>
                  </a:lnTo>
                  <a:lnTo>
                    <a:pt x="5095" y="6887"/>
                  </a:lnTo>
                  <a:lnTo>
                    <a:pt x="5378" y="6793"/>
                  </a:lnTo>
                  <a:lnTo>
                    <a:pt x="5756" y="6510"/>
                  </a:lnTo>
                  <a:lnTo>
                    <a:pt x="6322" y="6132"/>
                  </a:lnTo>
                  <a:lnTo>
                    <a:pt x="6699" y="5566"/>
                  </a:lnTo>
                  <a:lnTo>
                    <a:pt x="7171" y="5095"/>
                  </a:lnTo>
                  <a:lnTo>
                    <a:pt x="7076" y="4717"/>
                  </a:lnTo>
                  <a:lnTo>
                    <a:pt x="6982" y="4434"/>
                  </a:lnTo>
                  <a:lnTo>
                    <a:pt x="6605" y="3963"/>
                  </a:lnTo>
                  <a:lnTo>
                    <a:pt x="6133" y="3491"/>
                  </a:lnTo>
                  <a:lnTo>
                    <a:pt x="5567" y="3113"/>
                  </a:lnTo>
                  <a:lnTo>
                    <a:pt x="4340" y="2547"/>
                  </a:lnTo>
                  <a:lnTo>
                    <a:pt x="3208" y="1887"/>
                  </a:lnTo>
                  <a:lnTo>
                    <a:pt x="2925" y="1698"/>
                  </a:lnTo>
                  <a:lnTo>
                    <a:pt x="2925" y="1604"/>
                  </a:lnTo>
                  <a:lnTo>
                    <a:pt x="2925" y="1510"/>
                  </a:lnTo>
                  <a:lnTo>
                    <a:pt x="2737" y="1698"/>
                  </a:lnTo>
                  <a:lnTo>
                    <a:pt x="2642" y="1698"/>
                  </a:lnTo>
                  <a:lnTo>
                    <a:pt x="2642" y="1604"/>
                  </a:lnTo>
                  <a:lnTo>
                    <a:pt x="2642" y="1510"/>
                  </a:lnTo>
                  <a:lnTo>
                    <a:pt x="2642" y="1415"/>
                  </a:lnTo>
                  <a:lnTo>
                    <a:pt x="2454" y="1604"/>
                  </a:lnTo>
                  <a:lnTo>
                    <a:pt x="2454" y="1698"/>
                  </a:lnTo>
                  <a:lnTo>
                    <a:pt x="2265" y="1887"/>
                  </a:lnTo>
                  <a:lnTo>
                    <a:pt x="2265" y="1604"/>
                  </a:lnTo>
                  <a:lnTo>
                    <a:pt x="2171" y="1415"/>
                  </a:lnTo>
                  <a:lnTo>
                    <a:pt x="1605" y="944"/>
                  </a:lnTo>
                  <a:lnTo>
                    <a:pt x="1227" y="755"/>
                  </a:lnTo>
                  <a:lnTo>
                    <a:pt x="1039" y="472"/>
                  </a:lnTo>
                  <a:lnTo>
                    <a:pt x="850" y="283"/>
                  </a:lnTo>
                  <a:lnTo>
                    <a:pt x="944" y="0"/>
                  </a:lnTo>
                  <a:close/>
                  <a:moveTo>
                    <a:pt x="2252" y="7965"/>
                  </a:moveTo>
                  <a:lnTo>
                    <a:pt x="850" y="8491"/>
                  </a:lnTo>
                  <a:lnTo>
                    <a:pt x="756" y="8491"/>
                  </a:lnTo>
                  <a:lnTo>
                    <a:pt x="756" y="8774"/>
                  </a:lnTo>
                  <a:lnTo>
                    <a:pt x="944" y="8868"/>
                  </a:lnTo>
                  <a:lnTo>
                    <a:pt x="1133" y="8868"/>
                  </a:lnTo>
                  <a:lnTo>
                    <a:pt x="1605" y="8774"/>
                  </a:lnTo>
                  <a:lnTo>
                    <a:pt x="1793" y="8679"/>
                  </a:lnTo>
                  <a:lnTo>
                    <a:pt x="2076" y="8491"/>
                  </a:lnTo>
                  <a:lnTo>
                    <a:pt x="2171" y="8208"/>
                  </a:lnTo>
                  <a:lnTo>
                    <a:pt x="2252" y="7965"/>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6" name="Google Shape;116;p17"/>
          <p:cNvSpPr txBox="1">
            <a:spLocks noGrp="1"/>
          </p:cNvSpPr>
          <p:nvPr>
            <p:ph type="sldNum" idx="12"/>
          </p:nvPr>
        </p:nvSpPr>
        <p:spPr>
          <a:xfrm>
            <a:off x="4297650" y="4832975"/>
            <a:ext cx="548700" cy="310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31</a:t>
            </a:fld>
            <a:endParaRPr/>
          </a:p>
        </p:txBody>
      </p:sp>
      <p:pic>
        <p:nvPicPr>
          <p:cNvPr id="15" name="Hình ảnh 14">
            <a:extLst>
              <a:ext uri="{FF2B5EF4-FFF2-40B4-BE49-F238E27FC236}">
                <a16:creationId xmlns:a16="http://schemas.microsoft.com/office/drawing/2014/main" id="{3099CD79-998B-4BA1-BF95-E1D659CEA31A}"/>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2930" b="99805" l="10000" r="90000">
                        <a14:foregroundMark x1="44333" y1="26563" x2="50333" y2="57813"/>
                        <a14:foregroundMark x1="50333" y1="57813" x2="46111" y2="63281"/>
                        <a14:foregroundMark x1="56778" y1="56641" x2="38000" y2="46875"/>
                        <a14:foregroundMark x1="38000" y1="46875" x2="49444" y2="46875"/>
                        <a14:foregroundMark x1="56333" y1="37891" x2="50444" y2="70703"/>
                        <a14:foregroundMark x1="50444" y1="70703" x2="54556" y2="94141"/>
                        <a14:foregroundMark x1="41333" y1="73438" x2="70222" y2="50977"/>
                        <a14:foregroundMark x1="70222" y1="50977" x2="61444" y2="43164"/>
                        <a14:foregroundMark x1="59556" y1="28906" x2="52222" y2="19531"/>
                        <a14:foregroundMark x1="55222" y1="15039" x2="51000" y2="2930"/>
                        <a14:foregroundMark x1="55667" y1="23633" x2="57667" y2="61523"/>
                        <a14:foregroundMark x1="57667" y1="61523" x2="55889" y2="62891"/>
                        <a14:foregroundMark x1="47111" y1="76172" x2="34333" y2="50391"/>
                        <a14:foregroundMark x1="34333" y1="50391" x2="35000" y2="41602"/>
                        <a14:foregroundMark x1="68000" y1="52148" x2="54222" y2="72656"/>
                        <a14:foregroundMark x1="54222" y1="72656" x2="46333" y2="72266"/>
                        <a14:foregroundMark x1="49111" y1="99805" x2="49111" y2="99805"/>
                        <a14:backgroundMark x1="50556" y1="0" x2="50556" y2="0"/>
                        <a14:backgroundMark x1="51000" y1="0" x2="51000" y2="0"/>
                      </a14:backgroundRemoval>
                    </a14:imgEffect>
                  </a14:imgLayer>
                </a14:imgProps>
              </a:ext>
            </a:extLst>
          </a:blip>
          <a:stretch>
            <a:fillRect/>
          </a:stretch>
        </p:blipFill>
        <p:spPr>
          <a:xfrm>
            <a:off x="3100897" y="1049079"/>
            <a:ext cx="2857047" cy="1625342"/>
          </a:xfrm>
          <a:prstGeom prst="rect">
            <a:avLst/>
          </a:prstGeom>
        </p:spPr>
      </p:pic>
    </p:spTree>
    <p:extLst>
      <p:ext uri="{BB962C8B-B14F-4D97-AF65-F5344CB8AC3E}">
        <p14:creationId xmlns:p14="http://schemas.microsoft.com/office/powerpoint/2010/main" val="305776255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pic>
        <p:nvPicPr>
          <p:cNvPr id="3" name="Hình ảnh 2" descr="Ảnh có chứa văn bản, ảnh chụp màn hình, máy tính, màn hình&#10;&#10;Mô tả được tạo tự động">
            <a:extLst>
              <a:ext uri="{FF2B5EF4-FFF2-40B4-BE49-F238E27FC236}">
                <a16:creationId xmlns:a16="http://schemas.microsoft.com/office/drawing/2014/main" id="{60D9505E-3FAE-4427-A227-76079329D781}"/>
              </a:ext>
            </a:extLst>
          </p:cNvPr>
          <p:cNvPicPr>
            <a:picLocks noChangeAspect="1"/>
          </p:cNvPicPr>
          <p:nvPr/>
        </p:nvPicPr>
        <p:blipFill>
          <a:blip r:embed="rId3"/>
          <a:stretch>
            <a:fillRect/>
          </a:stretch>
        </p:blipFill>
        <p:spPr>
          <a:xfrm>
            <a:off x="0" y="0"/>
            <a:ext cx="9144000" cy="5143500"/>
          </a:xfrm>
          <a:prstGeom prst="rect">
            <a:avLst/>
          </a:prstGeom>
        </p:spPr>
      </p:pic>
    </p:spTree>
    <p:extLst>
      <p:ext uri="{BB962C8B-B14F-4D97-AF65-F5344CB8AC3E}">
        <p14:creationId xmlns:p14="http://schemas.microsoft.com/office/powerpoint/2010/main" val="75968371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pic>
        <p:nvPicPr>
          <p:cNvPr id="3" name="Hình ảnh 2" descr="Ảnh có chứa văn bản, ảnh chụp màn hình, thiết bị điện tử, máy tính&#10;&#10;Mô tả được tạo tự động">
            <a:extLst>
              <a:ext uri="{FF2B5EF4-FFF2-40B4-BE49-F238E27FC236}">
                <a16:creationId xmlns:a16="http://schemas.microsoft.com/office/drawing/2014/main" id="{D783B6B4-DF5E-463B-A6B7-47E0B565056E}"/>
              </a:ext>
            </a:extLst>
          </p:cNvPr>
          <p:cNvPicPr>
            <a:picLocks noChangeAspect="1"/>
          </p:cNvPicPr>
          <p:nvPr/>
        </p:nvPicPr>
        <p:blipFill>
          <a:blip r:embed="rId3"/>
          <a:stretch>
            <a:fillRect/>
          </a:stretch>
        </p:blipFill>
        <p:spPr>
          <a:xfrm>
            <a:off x="0" y="0"/>
            <a:ext cx="9144000" cy="5143500"/>
          </a:xfrm>
          <a:prstGeom prst="rect">
            <a:avLst/>
          </a:prstGeom>
        </p:spPr>
      </p:pic>
    </p:spTree>
    <p:extLst>
      <p:ext uri="{BB962C8B-B14F-4D97-AF65-F5344CB8AC3E}">
        <p14:creationId xmlns:p14="http://schemas.microsoft.com/office/powerpoint/2010/main" val="269640750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pic>
        <p:nvPicPr>
          <p:cNvPr id="3" name="Hình ảnh 2" descr="Ảnh có chứa văn bản&#10;&#10;Mô tả được tạo tự động">
            <a:extLst>
              <a:ext uri="{FF2B5EF4-FFF2-40B4-BE49-F238E27FC236}">
                <a16:creationId xmlns:a16="http://schemas.microsoft.com/office/drawing/2014/main" id="{D1784BBC-6ED8-414E-AA1E-565B0EA420E5}"/>
              </a:ext>
            </a:extLst>
          </p:cNvPr>
          <p:cNvPicPr>
            <a:picLocks noChangeAspect="1"/>
          </p:cNvPicPr>
          <p:nvPr/>
        </p:nvPicPr>
        <p:blipFill>
          <a:blip r:embed="rId3"/>
          <a:stretch>
            <a:fillRect/>
          </a:stretch>
        </p:blipFill>
        <p:spPr>
          <a:xfrm>
            <a:off x="0" y="0"/>
            <a:ext cx="9144000" cy="5143500"/>
          </a:xfrm>
          <a:prstGeom prst="rect">
            <a:avLst/>
          </a:prstGeom>
        </p:spPr>
      </p:pic>
    </p:spTree>
    <p:extLst>
      <p:ext uri="{BB962C8B-B14F-4D97-AF65-F5344CB8AC3E}">
        <p14:creationId xmlns:p14="http://schemas.microsoft.com/office/powerpoint/2010/main" val="224344308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17"/>
          <p:cNvSpPr txBox="1">
            <a:spLocks noGrp="1"/>
          </p:cNvSpPr>
          <p:nvPr>
            <p:ph type="ctrTitle" idx="4294967295"/>
          </p:nvPr>
        </p:nvSpPr>
        <p:spPr>
          <a:xfrm>
            <a:off x="685800" y="2732616"/>
            <a:ext cx="7772400" cy="1159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800">
                <a:latin typeface="Bahnschrift" panose="020B0502040204020203" pitchFamily="34" charset="0"/>
              </a:rPr>
              <a:t>HƯỚNG DẪN LÀM WEB TĨNH</a:t>
            </a:r>
            <a:endParaRPr sz="2800">
              <a:latin typeface="Bahnschrift" panose="020B0502040204020203" pitchFamily="34" charset="0"/>
            </a:endParaRPr>
          </a:p>
        </p:txBody>
      </p:sp>
      <p:grpSp>
        <p:nvGrpSpPr>
          <p:cNvPr id="106" name="Google Shape;106;p17"/>
          <p:cNvGrpSpPr/>
          <p:nvPr/>
        </p:nvGrpSpPr>
        <p:grpSpPr>
          <a:xfrm rot="-7230029">
            <a:off x="6083565" y="1796211"/>
            <a:ext cx="1516808" cy="960909"/>
            <a:chOff x="238125" y="1918825"/>
            <a:chExt cx="1042450" cy="660400"/>
          </a:xfrm>
        </p:grpSpPr>
        <p:sp>
          <p:nvSpPr>
            <p:cNvPr id="107" name="Google Shape;107;p17"/>
            <p:cNvSpPr/>
            <p:nvPr/>
          </p:nvSpPr>
          <p:spPr>
            <a:xfrm>
              <a:off x="238125" y="1918825"/>
              <a:ext cx="966975" cy="660400"/>
            </a:xfrm>
            <a:custGeom>
              <a:avLst/>
              <a:gdLst/>
              <a:ahLst/>
              <a:cxnLst/>
              <a:rect l="l" t="t" r="r" b="b"/>
              <a:pathLst>
                <a:path w="38679" h="26416" extrusionOk="0">
                  <a:moveTo>
                    <a:pt x="377" y="7642"/>
                  </a:moveTo>
                  <a:lnTo>
                    <a:pt x="377" y="7925"/>
                  </a:lnTo>
                  <a:lnTo>
                    <a:pt x="472" y="7642"/>
                  </a:lnTo>
                  <a:close/>
                  <a:moveTo>
                    <a:pt x="33584" y="19246"/>
                  </a:moveTo>
                  <a:lnTo>
                    <a:pt x="33396" y="19434"/>
                  </a:lnTo>
                  <a:lnTo>
                    <a:pt x="33396" y="19623"/>
                  </a:lnTo>
                  <a:lnTo>
                    <a:pt x="33584" y="19246"/>
                  </a:lnTo>
                  <a:close/>
                  <a:moveTo>
                    <a:pt x="24434" y="24151"/>
                  </a:moveTo>
                  <a:lnTo>
                    <a:pt x="24339" y="24245"/>
                  </a:lnTo>
                  <a:lnTo>
                    <a:pt x="24434" y="24340"/>
                  </a:lnTo>
                  <a:lnTo>
                    <a:pt x="24434" y="24245"/>
                  </a:lnTo>
                  <a:lnTo>
                    <a:pt x="24434" y="24151"/>
                  </a:lnTo>
                  <a:close/>
                  <a:moveTo>
                    <a:pt x="14717" y="24434"/>
                  </a:moveTo>
                  <a:lnTo>
                    <a:pt x="14764" y="24481"/>
                  </a:lnTo>
                  <a:lnTo>
                    <a:pt x="14764" y="24481"/>
                  </a:lnTo>
                  <a:lnTo>
                    <a:pt x="14811" y="24434"/>
                  </a:lnTo>
                  <a:close/>
                  <a:moveTo>
                    <a:pt x="2924" y="1"/>
                  </a:moveTo>
                  <a:lnTo>
                    <a:pt x="2641" y="95"/>
                  </a:lnTo>
                  <a:lnTo>
                    <a:pt x="2547" y="378"/>
                  </a:lnTo>
                  <a:lnTo>
                    <a:pt x="2547" y="189"/>
                  </a:lnTo>
                  <a:lnTo>
                    <a:pt x="2453" y="378"/>
                  </a:lnTo>
                  <a:lnTo>
                    <a:pt x="2358" y="567"/>
                  </a:lnTo>
                  <a:lnTo>
                    <a:pt x="2453" y="944"/>
                  </a:lnTo>
                  <a:lnTo>
                    <a:pt x="2358" y="850"/>
                  </a:lnTo>
                  <a:lnTo>
                    <a:pt x="2170" y="944"/>
                  </a:lnTo>
                  <a:lnTo>
                    <a:pt x="2358" y="944"/>
                  </a:lnTo>
                  <a:lnTo>
                    <a:pt x="2453" y="1133"/>
                  </a:lnTo>
                  <a:lnTo>
                    <a:pt x="2264" y="1227"/>
                  </a:lnTo>
                  <a:lnTo>
                    <a:pt x="2170" y="1227"/>
                  </a:lnTo>
                  <a:lnTo>
                    <a:pt x="2170" y="1604"/>
                  </a:lnTo>
                  <a:lnTo>
                    <a:pt x="2075" y="1887"/>
                  </a:lnTo>
                  <a:lnTo>
                    <a:pt x="1792" y="2453"/>
                  </a:lnTo>
                  <a:lnTo>
                    <a:pt x="1415" y="3019"/>
                  </a:lnTo>
                  <a:lnTo>
                    <a:pt x="1321" y="3397"/>
                  </a:lnTo>
                  <a:lnTo>
                    <a:pt x="1321" y="3680"/>
                  </a:lnTo>
                  <a:lnTo>
                    <a:pt x="1226" y="3774"/>
                  </a:lnTo>
                  <a:lnTo>
                    <a:pt x="1226" y="3963"/>
                  </a:lnTo>
                  <a:lnTo>
                    <a:pt x="1321" y="4529"/>
                  </a:lnTo>
                  <a:lnTo>
                    <a:pt x="1226" y="4529"/>
                  </a:lnTo>
                  <a:lnTo>
                    <a:pt x="1132" y="4435"/>
                  </a:lnTo>
                  <a:lnTo>
                    <a:pt x="1038" y="4340"/>
                  </a:lnTo>
                  <a:lnTo>
                    <a:pt x="943" y="4340"/>
                  </a:lnTo>
                  <a:lnTo>
                    <a:pt x="1038" y="4435"/>
                  </a:lnTo>
                  <a:lnTo>
                    <a:pt x="1132" y="4623"/>
                  </a:lnTo>
                  <a:lnTo>
                    <a:pt x="1038" y="4812"/>
                  </a:lnTo>
                  <a:lnTo>
                    <a:pt x="849" y="4906"/>
                  </a:lnTo>
                  <a:lnTo>
                    <a:pt x="943" y="4906"/>
                  </a:lnTo>
                  <a:lnTo>
                    <a:pt x="943" y="5001"/>
                  </a:lnTo>
                  <a:lnTo>
                    <a:pt x="943" y="5189"/>
                  </a:lnTo>
                  <a:lnTo>
                    <a:pt x="755" y="5284"/>
                  </a:lnTo>
                  <a:lnTo>
                    <a:pt x="566" y="5378"/>
                  </a:lnTo>
                  <a:lnTo>
                    <a:pt x="566" y="5472"/>
                  </a:lnTo>
                  <a:lnTo>
                    <a:pt x="755" y="5567"/>
                  </a:lnTo>
                  <a:lnTo>
                    <a:pt x="849" y="5661"/>
                  </a:lnTo>
                  <a:lnTo>
                    <a:pt x="755" y="5755"/>
                  </a:lnTo>
                  <a:lnTo>
                    <a:pt x="472" y="5755"/>
                  </a:lnTo>
                  <a:lnTo>
                    <a:pt x="566" y="6604"/>
                  </a:lnTo>
                  <a:lnTo>
                    <a:pt x="566" y="7076"/>
                  </a:lnTo>
                  <a:lnTo>
                    <a:pt x="566" y="7265"/>
                  </a:lnTo>
                  <a:lnTo>
                    <a:pt x="755" y="7265"/>
                  </a:lnTo>
                  <a:lnTo>
                    <a:pt x="849" y="7359"/>
                  </a:lnTo>
                  <a:lnTo>
                    <a:pt x="849" y="7453"/>
                  </a:lnTo>
                  <a:lnTo>
                    <a:pt x="755" y="7548"/>
                  </a:lnTo>
                  <a:lnTo>
                    <a:pt x="566" y="7453"/>
                  </a:lnTo>
                  <a:lnTo>
                    <a:pt x="566" y="7736"/>
                  </a:lnTo>
                  <a:lnTo>
                    <a:pt x="566" y="8114"/>
                  </a:lnTo>
                  <a:lnTo>
                    <a:pt x="472" y="8019"/>
                  </a:lnTo>
                  <a:lnTo>
                    <a:pt x="472" y="7925"/>
                  </a:lnTo>
                  <a:lnTo>
                    <a:pt x="472" y="7831"/>
                  </a:lnTo>
                  <a:lnTo>
                    <a:pt x="377" y="7925"/>
                  </a:lnTo>
                  <a:lnTo>
                    <a:pt x="377" y="8680"/>
                  </a:lnTo>
                  <a:lnTo>
                    <a:pt x="283" y="8868"/>
                  </a:lnTo>
                  <a:lnTo>
                    <a:pt x="189" y="8963"/>
                  </a:lnTo>
                  <a:lnTo>
                    <a:pt x="94" y="8963"/>
                  </a:lnTo>
                  <a:lnTo>
                    <a:pt x="0" y="9151"/>
                  </a:lnTo>
                  <a:lnTo>
                    <a:pt x="94" y="9340"/>
                  </a:lnTo>
                  <a:lnTo>
                    <a:pt x="189" y="9434"/>
                  </a:lnTo>
                  <a:lnTo>
                    <a:pt x="283" y="9623"/>
                  </a:lnTo>
                  <a:lnTo>
                    <a:pt x="283" y="9812"/>
                  </a:lnTo>
                  <a:lnTo>
                    <a:pt x="94" y="9717"/>
                  </a:lnTo>
                  <a:lnTo>
                    <a:pt x="94" y="9906"/>
                  </a:lnTo>
                  <a:lnTo>
                    <a:pt x="189" y="10000"/>
                  </a:lnTo>
                  <a:lnTo>
                    <a:pt x="283" y="10095"/>
                  </a:lnTo>
                  <a:lnTo>
                    <a:pt x="283" y="10378"/>
                  </a:lnTo>
                  <a:lnTo>
                    <a:pt x="94" y="10095"/>
                  </a:lnTo>
                  <a:lnTo>
                    <a:pt x="94" y="10283"/>
                  </a:lnTo>
                  <a:lnTo>
                    <a:pt x="94" y="10566"/>
                  </a:lnTo>
                  <a:lnTo>
                    <a:pt x="94" y="11510"/>
                  </a:lnTo>
                  <a:lnTo>
                    <a:pt x="189" y="12453"/>
                  </a:lnTo>
                  <a:lnTo>
                    <a:pt x="377" y="13208"/>
                  </a:lnTo>
                  <a:lnTo>
                    <a:pt x="566" y="13680"/>
                  </a:lnTo>
                  <a:lnTo>
                    <a:pt x="849" y="14340"/>
                  </a:lnTo>
                  <a:lnTo>
                    <a:pt x="1132" y="14906"/>
                  </a:lnTo>
                  <a:lnTo>
                    <a:pt x="1226" y="15189"/>
                  </a:lnTo>
                  <a:lnTo>
                    <a:pt x="1132" y="15378"/>
                  </a:lnTo>
                  <a:lnTo>
                    <a:pt x="1321" y="15944"/>
                  </a:lnTo>
                  <a:lnTo>
                    <a:pt x="1698" y="16510"/>
                  </a:lnTo>
                  <a:lnTo>
                    <a:pt x="2453" y="17736"/>
                  </a:lnTo>
                  <a:lnTo>
                    <a:pt x="3019" y="18491"/>
                  </a:lnTo>
                  <a:lnTo>
                    <a:pt x="3679" y="19057"/>
                  </a:lnTo>
                  <a:lnTo>
                    <a:pt x="3491" y="19246"/>
                  </a:lnTo>
                  <a:lnTo>
                    <a:pt x="3774" y="19434"/>
                  </a:lnTo>
                  <a:lnTo>
                    <a:pt x="3868" y="19434"/>
                  </a:lnTo>
                  <a:lnTo>
                    <a:pt x="4151" y="19623"/>
                  </a:lnTo>
                  <a:lnTo>
                    <a:pt x="4245" y="19906"/>
                  </a:lnTo>
                  <a:lnTo>
                    <a:pt x="4434" y="20189"/>
                  </a:lnTo>
                  <a:lnTo>
                    <a:pt x="4717" y="20378"/>
                  </a:lnTo>
                  <a:lnTo>
                    <a:pt x="4623" y="20472"/>
                  </a:lnTo>
                  <a:lnTo>
                    <a:pt x="4717" y="20472"/>
                  </a:lnTo>
                  <a:lnTo>
                    <a:pt x="4811" y="20566"/>
                  </a:lnTo>
                  <a:lnTo>
                    <a:pt x="5566" y="21321"/>
                  </a:lnTo>
                  <a:lnTo>
                    <a:pt x="5849" y="21604"/>
                  </a:lnTo>
                  <a:lnTo>
                    <a:pt x="6415" y="22076"/>
                  </a:lnTo>
                  <a:lnTo>
                    <a:pt x="6415" y="21887"/>
                  </a:lnTo>
                  <a:lnTo>
                    <a:pt x="6604" y="21793"/>
                  </a:lnTo>
                  <a:lnTo>
                    <a:pt x="6604" y="21793"/>
                  </a:lnTo>
                  <a:lnTo>
                    <a:pt x="6509" y="21981"/>
                  </a:lnTo>
                  <a:lnTo>
                    <a:pt x="6604" y="21887"/>
                  </a:lnTo>
                  <a:lnTo>
                    <a:pt x="6698" y="21887"/>
                  </a:lnTo>
                  <a:lnTo>
                    <a:pt x="6698" y="22076"/>
                  </a:lnTo>
                  <a:lnTo>
                    <a:pt x="6509" y="22076"/>
                  </a:lnTo>
                  <a:lnTo>
                    <a:pt x="7075" y="22547"/>
                  </a:lnTo>
                  <a:lnTo>
                    <a:pt x="7924" y="23113"/>
                  </a:lnTo>
                  <a:lnTo>
                    <a:pt x="8773" y="23585"/>
                  </a:lnTo>
                  <a:lnTo>
                    <a:pt x="9245" y="23679"/>
                  </a:lnTo>
                  <a:lnTo>
                    <a:pt x="9622" y="23679"/>
                  </a:lnTo>
                  <a:lnTo>
                    <a:pt x="9528" y="23868"/>
                  </a:lnTo>
                  <a:lnTo>
                    <a:pt x="9622" y="23962"/>
                  </a:lnTo>
                  <a:lnTo>
                    <a:pt x="10094" y="24151"/>
                  </a:lnTo>
                  <a:lnTo>
                    <a:pt x="10660" y="24151"/>
                  </a:lnTo>
                  <a:lnTo>
                    <a:pt x="11226" y="24340"/>
                  </a:lnTo>
                  <a:lnTo>
                    <a:pt x="11981" y="24811"/>
                  </a:lnTo>
                  <a:lnTo>
                    <a:pt x="13113" y="25377"/>
                  </a:lnTo>
                  <a:lnTo>
                    <a:pt x="13490" y="25377"/>
                  </a:lnTo>
                  <a:lnTo>
                    <a:pt x="13868" y="25472"/>
                  </a:lnTo>
                  <a:lnTo>
                    <a:pt x="14811" y="25660"/>
                  </a:lnTo>
                  <a:lnTo>
                    <a:pt x="16320" y="26226"/>
                  </a:lnTo>
                  <a:lnTo>
                    <a:pt x="16415" y="26132"/>
                  </a:lnTo>
                  <a:lnTo>
                    <a:pt x="16604" y="26038"/>
                  </a:lnTo>
                  <a:lnTo>
                    <a:pt x="17264" y="26132"/>
                  </a:lnTo>
                  <a:lnTo>
                    <a:pt x="18490" y="26321"/>
                  </a:lnTo>
                  <a:lnTo>
                    <a:pt x="19056" y="26415"/>
                  </a:lnTo>
                  <a:lnTo>
                    <a:pt x="19811" y="26415"/>
                  </a:lnTo>
                  <a:lnTo>
                    <a:pt x="19905" y="26226"/>
                  </a:lnTo>
                  <a:lnTo>
                    <a:pt x="20094" y="26132"/>
                  </a:lnTo>
                  <a:lnTo>
                    <a:pt x="20283" y="26132"/>
                  </a:lnTo>
                  <a:lnTo>
                    <a:pt x="20188" y="26321"/>
                  </a:lnTo>
                  <a:lnTo>
                    <a:pt x="20754" y="26226"/>
                  </a:lnTo>
                  <a:lnTo>
                    <a:pt x="21415" y="26132"/>
                  </a:lnTo>
                  <a:lnTo>
                    <a:pt x="21981" y="26038"/>
                  </a:lnTo>
                  <a:lnTo>
                    <a:pt x="22641" y="25849"/>
                  </a:lnTo>
                  <a:lnTo>
                    <a:pt x="22641" y="25943"/>
                  </a:lnTo>
                  <a:lnTo>
                    <a:pt x="23113" y="25943"/>
                  </a:lnTo>
                  <a:lnTo>
                    <a:pt x="23679" y="25849"/>
                  </a:lnTo>
                  <a:lnTo>
                    <a:pt x="24151" y="25566"/>
                  </a:lnTo>
                  <a:lnTo>
                    <a:pt x="24811" y="25283"/>
                  </a:lnTo>
                  <a:lnTo>
                    <a:pt x="25943" y="24906"/>
                  </a:lnTo>
                  <a:lnTo>
                    <a:pt x="26603" y="24717"/>
                  </a:lnTo>
                  <a:lnTo>
                    <a:pt x="27358" y="24340"/>
                  </a:lnTo>
                  <a:lnTo>
                    <a:pt x="28113" y="23962"/>
                  </a:lnTo>
                  <a:lnTo>
                    <a:pt x="28867" y="23396"/>
                  </a:lnTo>
                  <a:lnTo>
                    <a:pt x="28867" y="23491"/>
                  </a:lnTo>
                  <a:lnTo>
                    <a:pt x="28773" y="23585"/>
                  </a:lnTo>
                  <a:lnTo>
                    <a:pt x="28679" y="23679"/>
                  </a:lnTo>
                  <a:lnTo>
                    <a:pt x="28490" y="23868"/>
                  </a:lnTo>
                  <a:lnTo>
                    <a:pt x="28396" y="23868"/>
                  </a:lnTo>
                  <a:lnTo>
                    <a:pt x="28490" y="23962"/>
                  </a:lnTo>
                  <a:lnTo>
                    <a:pt x="29056" y="23302"/>
                  </a:lnTo>
                  <a:lnTo>
                    <a:pt x="29433" y="23113"/>
                  </a:lnTo>
                  <a:lnTo>
                    <a:pt x="29528" y="23113"/>
                  </a:lnTo>
                  <a:lnTo>
                    <a:pt x="29528" y="23208"/>
                  </a:lnTo>
                  <a:lnTo>
                    <a:pt x="30094" y="22736"/>
                  </a:lnTo>
                  <a:lnTo>
                    <a:pt x="30377" y="22547"/>
                  </a:lnTo>
                  <a:lnTo>
                    <a:pt x="30660" y="22264"/>
                  </a:lnTo>
                  <a:lnTo>
                    <a:pt x="30754" y="22264"/>
                  </a:lnTo>
                  <a:lnTo>
                    <a:pt x="30754" y="22170"/>
                  </a:lnTo>
                  <a:lnTo>
                    <a:pt x="30754" y="21981"/>
                  </a:lnTo>
                  <a:lnTo>
                    <a:pt x="30754" y="21793"/>
                  </a:lnTo>
                  <a:lnTo>
                    <a:pt x="31132" y="21793"/>
                  </a:lnTo>
                  <a:lnTo>
                    <a:pt x="31226" y="21981"/>
                  </a:lnTo>
                  <a:lnTo>
                    <a:pt x="31415" y="21604"/>
                  </a:lnTo>
                  <a:lnTo>
                    <a:pt x="31509" y="21510"/>
                  </a:lnTo>
                  <a:lnTo>
                    <a:pt x="31603" y="21510"/>
                  </a:lnTo>
                  <a:lnTo>
                    <a:pt x="31698" y="21227"/>
                  </a:lnTo>
                  <a:lnTo>
                    <a:pt x="31886" y="21038"/>
                  </a:lnTo>
                  <a:lnTo>
                    <a:pt x="32264" y="20566"/>
                  </a:lnTo>
                  <a:lnTo>
                    <a:pt x="33207" y="20000"/>
                  </a:lnTo>
                  <a:lnTo>
                    <a:pt x="33018" y="20000"/>
                  </a:lnTo>
                  <a:lnTo>
                    <a:pt x="33396" y="19434"/>
                  </a:lnTo>
                  <a:lnTo>
                    <a:pt x="33584" y="18963"/>
                  </a:lnTo>
                  <a:lnTo>
                    <a:pt x="33679" y="18679"/>
                  </a:lnTo>
                  <a:lnTo>
                    <a:pt x="33962" y="18491"/>
                  </a:lnTo>
                  <a:lnTo>
                    <a:pt x="34150" y="18679"/>
                  </a:lnTo>
                  <a:lnTo>
                    <a:pt x="34339" y="18019"/>
                  </a:lnTo>
                  <a:lnTo>
                    <a:pt x="34433" y="18113"/>
                  </a:lnTo>
                  <a:lnTo>
                    <a:pt x="34528" y="18019"/>
                  </a:lnTo>
                  <a:lnTo>
                    <a:pt x="34622" y="17736"/>
                  </a:lnTo>
                  <a:lnTo>
                    <a:pt x="34716" y="17642"/>
                  </a:lnTo>
                  <a:lnTo>
                    <a:pt x="34905" y="17359"/>
                  </a:lnTo>
                  <a:lnTo>
                    <a:pt x="35282" y="16887"/>
                  </a:lnTo>
                  <a:lnTo>
                    <a:pt x="35282" y="16981"/>
                  </a:lnTo>
                  <a:lnTo>
                    <a:pt x="35282" y="17076"/>
                  </a:lnTo>
                  <a:lnTo>
                    <a:pt x="35282" y="17170"/>
                  </a:lnTo>
                  <a:lnTo>
                    <a:pt x="35377" y="17170"/>
                  </a:lnTo>
                  <a:lnTo>
                    <a:pt x="35565" y="16510"/>
                  </a:lnTo>
                  <a:lnTo>
                    <a:pt x="35754" y="16132"/>
                  </a:lnTo>
                  <a:lnTo>
                    <a:pt x="35943" y="15755"/>
                  </a:lnTo>
                  <a:lnTo>
                    <a:pt x="36226" y="15189"/>
                  </a:lnTo>
                  <a:lnTo>
                    <a:pt x="36698" y="14340"/>
                  </a:lnTo>
                  <a:lnTo>
                    <a:pt x="37075" y="13114"/>
                  </a:lnTo>
                  <a:lnTo>
                    <a:pt x="37358" y="12359"/>
                  </a:lnTo>
                  <a:lnTo>
                    <a:pt x="37452" y="12170"/>
                  </a:lnTo>
                  <a:lnTo>
                    <a:pt x="37641" y="11887"/>
                  </a:lnTo>
                  <a:lnTo>
                    <a:pt x="37641" y="11982"/>
                  </a:lnTo>
                  <a:lnTo>
                    <a:pt x="37641" y="12076"/>
                  </a:lnTo>
                  <a:lnTo>
                    <a:pt x="37735" y="11604"/>
                  </a:lnTo>
                  <a:lnTo>
                    <a:pt x="37547" y="11699"/>
                  </a:lnTo>
                  <a:lnTo>
                    <a:pt x="37452" y="11416"/>
                  </a:lnTo>
                  <a:lnTo>
                    <a:pt x="37547" y="11416"/>
                  </a:lnTo>
                  <a:lnTo>
                    <a:pt x="37641" y="11321"/>
                  </a:lnTo>
                  <a:lnTo>
                    <a:pt x="37735" y="11321"/>
                  </a:lnTo>
                  <a:lnTo>
                    <a:pt x="37735" y="11227"/>
                  </a:lnTo>
                  <a:lnTo>
                    <a:pt x="37641" y="10944"/>
                  </a:lnTo>
                  <a:lnTo>
                    <a:pt x="37735" y="10472"/>
                  </a:lnTo>
                  <a:lnTo>
                    <a:pt x="37924" y="10661"/>
                  </a:lnTo>
                  <a:lnTo>
                    <a:pt x="37830" y="10378"/>
                  </a:lnTo>
                  <a:lnTo>
                    <a:pt x="37924" y="10095"/>
                  </a:lnTo>
                  <a:lnTo>
                    <a:pt x="37924" y="10283"/>
                  </a:lnTo>
                  <a:lnTo>
                    <a:pt x="38018" y="10283"/>
                  </a:lnTo>
                  <a:lnTo>
                    <a:pt x="38207" y="9906"/>
                  </a:lnTo>
                  <a:lnTo>
                    <a:pt x="38301" y="9812"/>
                  </a:lnTo>
                  <a:lnTo>
                    <a:pt x="38113" y="9623"/>
                  </a:lnTo>
                  <a:lnTo>
                    <a:pt x="38113" y="9434"/>
                  </a:lnTo>
                  <a:lnTo>
                    <a:pt x="38113" y="9246"/>
                  </a:lnTo>
                  <a:lnTo>
                    <a:pt x="38018" y="8963"/>
                  </a:lnTo>
                  <a:lnTo>
                    <a:pt x="38207" y="9151"/>
                  </a:lnTo>
                  <a:lnTo>
                    <a:pt x="38301" y="9057"/>
                  </a:lnTo>
                  <a:lnTo>
                    <a:pt x="38490" y="8680"/>
                  </a:lnTo>
                  <a:lnTo>
                    <a:pt x="38679" y="8302"/>
                  </a:lnTo>
                  <a:lnTo>
                    <a:pt x="38490" y="8302"/>
                  </a:lnTo>
                  <a:lnTo>
                    <a:pt x="38490" y="8114"/>
                  </a:lnTo>
                  <a:lnTo>
                    <a:pt x="38490" y="7831"/>
                  </a:lnTo>
                  <a:lnTo>
                    <a:pt x="38584" y="7642"/>
                  </a:lnTo>
                  <a:lnTo>
                    <a:pt x="38584" y="7359"/>
                  </a:lnTo>
                  <a:lnTo>
                    <a:pt x="38396" y="6793"/>
                  </a:lnTo>
                  <a:lnTo>
                    <a:pt x="38207" y="6321"/>
                  </a:lnTo>
                  <a:lnTo>
                    <a:pt x="38301" y="6321"/>
                  </a:lnTo>
                  <a:lnTo>
                    <a:pt x="38396" y="6416"/>
                  </a:lnTo>
                  <a:lnTo>
                    <a:pt x="38396" y="6133"/>
                  </a:lnTo>
                  <a:lnTo>
                    <a:pt x="38490" y="5850"/>
                  </a:lnTo>
                  <a:lnTo>
                    <a:pt x="38490" y="5567"/>
                  </a:lnTo>
                  <a:lnTo>
                    <a:pt x="38584" y="5567"/>
                  </a:lnTo>
                  <a:lnTo>
                    <a:pt x="38679" y="5661"/>
                  </a:lnTo>
                  <a:lnTo>
                    <a:pt x="38490" y="5189"/>
                  </a:lnTo>
                  <a:lnTo>
                    <a:pt x="38679" y="5284"/>
                  </a:lnTo>
                  <a:lnTo>
                    <a:pt x="38584" y="5001"/>
                  </a:lnTo>
                  <a:lnTo>
                    <a:pt x="38490" y="5095"/>
                  </a:lnTo>
                  <a:lnTo>
                    <a:pt x="38396" y="5095"/>
                  </a:lnTo>
                  <a:lnTo>
                    <a:pt x="38396" y="5001"/>
                  </a:lnTo>
                  <a:lnTo>
                    <a:pt x="38301" y="5095"/>
                  </a:lnTo>
                  <a:lnTo>
                    <a:pt x="38207" y="5189"/>
                  </a:lnTo>
                  <a:lnTo>
                    <a:pt x="38301" y="5378"/>
                  </a:lnTo>
                  <a:lnTo>
                    <a:pt x="38396" y="5755"/>
                  </a:lnTo>
                  <a:lnTo>
                    <a:pt x="38396" y="5755"/>
                  </a:lnTo>
                  <a:lnTo>
                    <a:pt x="38207" y="5661"/>
                  </a:lnTo>
                  <a:lnTo>
                    <a:pt x="38396" y="5944"/>
                  </a:lnTo>
                  <a:lnTo>
                    <a:pt x="38207" y="6038"/>
                  </a:lnTo>
                  <a:lnTo>
                    <a:pt x="38113" y="5944"/>
                  </a:lnTo>
                  <a:lnTo>
                    <a:pt x="38113" y="6038"/>
                  </a:lnTo>
                  <a:lnTo>
                    <a:pt x="38113" y="6133"/>
                  </a:lnTo>
                  <a:lnTo>
                    <a:pt x="38113" y="6416"/>
                  </a:lnTo>
                  <a:lnTo>
                    <a:pt x="38018" y="6416"/>
                  </a:lnTo>
                  <a:lnTo>
                    <a:pt x="38018" y="6887"/>
                  </a:lnTo>
                  <a:lnTo>
                    <a:pt x="38018" y="7076"/>
                  </a:lnTo>
                  <a:lnTo>
                    <a:pt x="38113" y="7170"/>
                  </a:lnTo>
                  <a:lnTo>
                    <a:pt x="38207" y="7170"/>
                  </a:lnTo>
                  <a:lnTo>
                    <a:pt x="38301" y="7359"/>
                  </a:lnTo>
                  <a:lnTo>
                    <a:pt x="37830" y="7548"/>
                  </a:lnTo>
                  <a:lnTo>
                    <a:pt x="38018" y="7642"/>
                  </a:lnTo>
                  <a:lnTo>
                    <a:pt x="38113" y="8019"/>
                  </a:lnTo>
                  <a:lnTo>
                    <a:pt x="38113" y="8302"/>
                  </a:lnTo>
                  <a:lnTo>
                    <a:pt x="38018" y="8397"/>
                  </a:lnTo>
                  <a:lnTo>
                    <a:pt x="37830" y="8397"/>
                  </a:lnTo>
                  <a:lnTo>
                    <a:pt x="37924" y="8585"/>
                  </a:lnTo>
                  <a:lnTo>
                    <a:pt x="38018" y="8774"/>
                  </a:lnTo>
                  <a:lnTo>
                    <a:pt x="37924" y="8963"/>
                  </a:lnTo>
                  <a:lnTo>
                    <a:pt x="37830" y="8774"/>
                  </a:lnTo>
                  <a:lnTo>
                    <a:pt x="37641" y="8868"/>
                  </a:lnTo>
                  <a:lnTo>
                    <a:pt x="37735" y="8963"/>
                  </a:lnTo>
                  <a:lnTo>
                    <a:pt x="37735" y="9246"/>
                  </a:lnTo>
                  <a:lnTo>
                    <a:pt x="37641" y="9812"/>
                  </a:lnTo>
                  <a:lnTo>
                    <a:pt x="37358" y="10378"/>
                  </a:lnTo>
                  <a:lnTo>
                    <a:pt x="37169" y="10755"/>
                  </a:lnTo>
                  <a:lnTo>
                    <a:pt x="37358" y="11038"/>
                  </a:lnTo>
                  <a:lnTo>
                    <a:pt x="37264" y="11321"/>
                  </a:lnTo>
                  <a:lnTo>
                    <a:pt x="37075" y="11227"/>
                  </a:lnTo>
                  <a:lnTo>
                    <a:pt x="37075" y="11321"/>
                  </a:lnTo>
                  <a:lnTo>
                    <a:pt x="37075" y="11604"/>
                  </a:lnTo>
                  <a:lnTo>
                    <a:pt x="36981" y="11510"/>
                  </a:lnTo>
                  <a:lnTo>
                    <a:pt x="36886" y="11887"/>
                  </a:lnTo>
                  <a:lnTo>
                    <a:pt x="36792" y="12265"/>
                  </a:lnTo>
                  <a:lnTo>
                    <a:pt x="36886" y="12359"/>
                  </a:lnTo>
                  <a:lnTo>
                    <a:pt x="37169" y="12359"/>
                  </a:lnTo>
                  <a:lnTo>
                    <a:pt x="37264" y="12548"/>
                  </a:lnTo>
                  <a:lnTo>
                    <a:pt x="37075" y="12453"/>
                  </a:lnTo>
                  <a:lnTo>
                    <a:pt x="36981" y="12548"/>
                  </a:lnTo>
                  <a:lnTo>
                    <a:pt x="36886" y="12359"/>
                  </a:lnTo>
                  <a:lnTo>
                    <a:pt x="36981" y="12642"/>
                  </a:lnTo>
                  <a:lnTo>
                    <a:pt x="36981" y="12642"/>
                  </a:lnTo>
                  <a:lnTo>
                    <a:pt x="36886" y="12548"/>
                  </a:lnTo>
                  <a:lnTo>
                    <a:pt x="36792" y="12453"/>
                  </a:lnTo>
                  <a:lnTo>
                    <a:pt x="36414" y="13114"/>
                  </a:lnTo>
                  <a:lnTo>
                    <a:pt x="36320" y="13491"/>
                  </a:lnTo>
                  <a:lnTo>
                    <a:pt x="36320" y="13868"/>
                  </a:lnTo>
                  <a:lnTo>
                    <a:pt x="35754" y="15095"/>
                  </a:lnTo>
                  <a:lnTo>
                    <a:pt x="35377" y="15755"/>
                  </a:lnTo>
                  <a:lnTo>
                    <a:pt x="34999" y="16227"/>
                  </a:lnTo>
                  <a:lnTo>
                    <a:pt x="34999" y="16038"/>
                  </a:lnTo>
                  <a:lnTo>
                    <a:pt x="34716" y="16321"/>
                  </a:lnTo>
                  <a:lnTo>
                    <a:pt x="34528" y="16698"/>
                  </a:lnTo>
                  <a:lnTo>
                    <a:pt x="34528" y="16698"/>
                  </a:lnTo>
                  <a:lnTo>
                    <a:pt x="34716" y="16604"/>
                  </a:lnTo>
                  <a:lnTo>
                    <a:pt x="34150" y="17170"/>
                  </a:lnTo>
                  <a:lnTo>
                    <a:pt x="33584" y="17736"/>
                  </a:lnTo>
                  <a:lnTo>
                    <a:pt x="33679" y="17830"/>
                  </a:lnTo>
                  <a:lnTo>
                    <a:pt x="33773" y="17736"/>
                  </a:lnTo>
                  <a:lnTo>
                    <a:pt x="33867" y="17736"/>
                  </a:lnTo>
                  <a:lnTo>
                    <a:pt x="33867" y="17830"/>
                  </a:lnTo>
                  <a:lnTo>
                    <a:pt x="33679" y="17925"/>
                  </a:lnTo>
                  <a:lnTo>
                    <a:pt x="33490" y="18019"/>
                  </a:lnTo>
                  <a:lnTo>
                    <a:pt x="33396" y="18113"/>
                  </a:lnTo>
                  <a:lnTo>
                    <a:pt x="33207" y="18208"/>
                  </a:lnTo>
                  <a:lnTo>
                    <a:pt x="33113" y="18585"/>
                  </a:lnTo>
                  <a:lnTo>
                    <a:pt x="33207" y="18679"/>
                  </a:lnTo>
                  <a:lnTo>
                    <a:pt x="33207" y="18774"/>
                  </a:lnTo>
                  <a:lnTo>
                    <a:pt x="33018" y="18963"/>
                  </a:lnTo>
                  <a:lnTo>
                    <a:pt x="32924" y="18963"/>
                  </a:lnTo>
                  <a:lnTo>
                    <a:pt x="32924" y="18868"/>
                  </a:lnTo>
                  <a:lnTo>
                    <a:pt x="32924" y="18679"/>
                  </a:lnTo>
                  <a:lnTo>
                    <a:pt x="32735" y="18868"/>
                  </a:lnTo>
                  <a:lnTo>
                    <a:pt x="32641" y="18963"/>
                  </a:lnTo>
                  <a:lnTo>
                    <a:pt x="32547" y="18963"/>
                  </a:lnTo>
                  <a:lnTo>
                    <a:pt x="32547" y="19057"/>
                  </a:lnTo>
                  <a:lnTo>
                    <a:pt x="32735" y="18963"/>
                  </a:lnTo>
                  <a:lnTo>
                    <a:pt x="32735" y="18963"/>
                  </a:lnTo>
                  <a:lnTo>
                    <a:pt x="32075" y="19717"/>
                  </a:lnTo>
                  <a:lnTo>
                    <a:pt x="31698" y="20000"/>
                  </a:lnTo>
                  <a:lnTo>
                    <a:pt x="31603" y="20000"/>
                  </a:lnTo>
                  <a:lnTo>
                    <a:pt x="31603" y="19906"/>
                  </a:lnTo>
                  <a:lnTo>
                    <a:pt x="31320" y="20095"/>
                  </a:lnTo>
                  <a:lnTo>
                    <a:pt x="31037" y="20283"/>
                  </a:lnTo>
                  <a:lnTo>
                    <a:pt x="31132" y="20095"/>
                  </a:lnTo>
                  <a:lnTo>
                    <a:pt x="30943" y="20283"/>
                  </a:lnTo>
                  <a:lnTo>
                    <a:pt x="31132" y="20378"/>
                  </a:lnTo>
                  <a:lnTo>
                    <a:pt x="31037" y="20661"/>
                  </a:lnTo>
                  <a:lnTo>
                    <a:pt x="30849" y="20849"/>
                  </a:lnTo>
                  <a:lnTo>
                    <a:pt x="30754" y="20944"/>
                  </a:lnTo>
                  <a:lnTo>
                    <a:pt x="30660" y="20849"/>
                  </a:lnTo>
                  <a:lnTo>
                    <a:pt x="30849" y="20755"/>
                  </a:lnTo>
                  <a:lnTo>
                    <a:pt x="30754" y="20755"/>
                  </a:lnTo>
                  <a:lnTo>
                    <a:pt x="30754" y="20661"/>
                  </a:lnTo>
                  <a:lnTo>
                    <a:pt x="30754" y="20566"/>
                  </a:lnTo>
                  <a:lnTo>
                    <a:pt x="30660" y="20661"/>
                  </a:lnTo>
                  <a:lnTo>
                    <a:pt x="30471" y="20849"/>
                  </a:lnTo>
                  <a:lnTo>
                    <a:pt x="30094" y="21038"/>
                  </a:lnTo>
                  <a:lnTo>
                    <a:pt x="30188" y="21038"/>
                  </a:lnTo>
                  <a:lnTo>
                    <a:pt x="30188" y="21227"/>
                  </a:lnTo>
                  <a:lnTo>
                    <a:pt x="29905" y="21604"/>
                  </a:lnTo>
                  <a:lnTo>
                    <a:pt x="30188" y="21415"/>
                  </a:lnTo>
                  <a:lnTo>
                    <a:pt x="29905" y="21793"/>
                  </a:lnTo>
                  <a:lnTo>
                    <a:pt x="29905" y="21698"/>
                  </a:lnTo>
                  <a:lnTo>
                    <a:pt x="29811" y="21793"/>
                  </a:lnTo>
                  <a:lnTo>
                    <a:pt x="29716" y="21887"/>
                  </a:lnTo>
                  <a:lnTo>
                    <a:pt x="29339" y="21981"/>
                  </a:lnTo>
                  <a:lnTo>
                    <a:pt x="28867" y="21981"/>
                  </a:lnTo>
                  <a:lnTo>
                    <a:pt x="28773" y="22076"/>
                  </a:lnTo>
                  <a:lnTo>
                    <a:pt x="28584" y="22170"/>
                  </a:lnTo>
                  <a:lnTo>
                    <a:pt x="28679" y="22264"/>
                  </a:lnTo>
                  <a:lnTo>
                    <a:pt x="28679" y="22453"/>
                  </a:lnTo>
                  <a:lnTo>
                    <a:pt x="28962" y="22076"/>
                  </a:lnTo>
                  <a:lnTo>
                    <a:pt x="28867" y="22453"/>
                  </a:lnTo>
                  <a:lnTo>
                    <a:pt x="29150" y="22264"/>
                  </a:lnTo>
                  <a:lnTo>
                    <a:pt x="29150" y="22359"/>
                  </a:lnTo>
                  <a:lnTo>
                    <a:pt x="28679" y="22642"/>
                  </a:lnTo>
                  <a:lnTo>
                    <a:pt x="28490" y="22547"/>
                  </a:lnTo>
                  <a:lnTo>
                    <a:pt x="28396" y="22453"/>
                  </a:lnTo>
                  <a:lnTo>
                    <a:pt x="28301" y="22453"/>
                  </a:lnTo>
                  <a:lnTo>
                    <a:pt x="28207" y="22547"/>
                  </a:lnTo>
                  <a:lnTo>
                    <a:pt x="27924" y="22736"/>
                  </a:lnTo>
                  <a:lnTo>
                    <a:pt x="27641" y="22925"/>
                  </a:lnTo>
                  <a:lnTo>
                    <a:pt x="27735" y="22925"/>
                  </a:lnTo>
                  <a:lnTo>
                    <a:pt x="26886" y="23491"/>
                  </a:lnTo>
                  <a:lnTo>
                    <a:pt x="26132" y="23962"/>
                  </a:lnTo>
                  <a:lnTo>
                    <a:pt x="26132" y="23774"/>
                  </a:lnTo>
                  <a:lnTo>
                    <a:pt x="26226" y="23585"/>
                  </a:lnTo>
                  <a:lnTo>
                    <a:pt x="25754" y="23868"/>
                  </a:lnTo>
                  <a:lnTo>
                    <a:pt x="25471" y="24151"/>
                  </a:lnTo>
                  <a:lnTo>
                    <a:pt x="25377" y="24245"/>
                  </a:lnTo>
                  <a:lnTo>
                    <a:pt x="25471" y="24340"/>
                  </a:lnTo>
                  <a:lnTo>
                    <a:pt x="25188" y="24245"/>
                  </a:lnTo>
                  <a:lnTo>
                    <a:pt x="24905" y="24245"/>
                  </a:lnTo>
                  <a:lnTo>
                    <a:pt x="24434" y="24340"/>
                  </a:lnTo>
                  <a:lnTo>
                    <a:pt x="23585" y="24811"/>
                  </a:lnTo>
                  <a:lnTo>
                    <a:pt x="23207" y="24906"/>
                  </a:lnTo>
                  <a:lnTo>
                    <a:pt x="22924" y="25000"/>
                  </a:lnTo>
                  <a:lnTo>
                    <a:pt x="22830" y="24906"/>
                  </a:lnTo>
                  <a:lnTo>
                    <a:pt x="22924" y="24811"/>
                  </a:lnTo>
                  <a:lnTo>
                    <a:pt x="22830" y="24717"/>
                  </a:lnTo>
                  <a:lnTo>
                    <a:pt x="21886" y="24717"/>
                  </a:lnTo>
                  <a:lnTo>
                    <a:pt x="21509" y="24906"/>
                  </a:lnTo>
                  <a:lnTo>
                    <a:pt x="21037" y="25189"/>
                  </a:lnTo>
                  <a:lnTo>
                    <a:pt x="20660" y="25283"/>
                  </a:lnTo>
                  <a:lnTo>
                    <a:pt x="20754" y="25189"/>
                  </a:lnTo>
                  <a:lnTo>
                    <a:pt x="20754" y="25094"/>
                  </a:lnTo>
                  <a:lnTo>
                    <a:pt x="20471" y="25283"/>
                  </a:lnTo>
                  <a:lnTo>
                    <a:pt x="20377" y="25377"/>
                  </a:lnTo>
                  <a:lnTo>
                    <a:pt x="20188" y="25094"/>
                  </a:lnTo>
                  <a:lnTo>
                    <a:pt x="20471" y="25094"/>
                  </a:lnTo>
                  <a:lnTo>
                    <a:pt x="20094" y="25000"/>
                  </a:lnTo>
                  <a:lnTo>
                    <a:pt x="19339" y="25094"/>
                  </a:lnTo>
                  <a:lnTo>
                    <a:pt x="18019" y="25377"/>
                  </a:lnTo>
                  <a:lnTo>
                    <a:pt x="18019" y="25377"/>
                  </a:lnTo>
                  <a:lnTo>
                    <a:pt x="18679" y="25000"/>
                  </a:lnTo>
                  <a:lnTo>
                    <a:pt x="18396" y="25000"/>
                  </a:lnTo>
                  <a:lnTo>
                    <a:pt x="18113" y="25094"/>
                  </a:lnTo>
                  <a:lnTo>
                    <a:pt x="17830" y="25094"/>
                  </a:lnTo>
                  <a:lnTo>
                    <a:pt x="17075" y="25000"/>
                  </a:lnTo>
                  <a:lnTo>
                    <a:pt x="15943" y="24717"/>
                  </a:lnTo>
                  <a:lnTo>
                    <a:pt x="15094" y="24623"/>
                  </a:lnTo>
                  <a:lnTo>
                    <a:pt x="14811" y="24528"/>
                  </a:lnTo>
                  <a:lnTo>
                    <a:pt x="14764" y="24481"/>
                  </a:lnTo>
                  <a:lnTo>
                    <a:pt x="14764" y="24481"/>
                  </a:lnTo>
                  <a:lnTo>
                    <a:pt x="14717" y="24528"/>
                  </a:lnTo>
                  <a:lnTo>
                    <a:pt x="14339" y="24340"/>
                  </a:lnTo>
                  <a:lnTo>
                    <a:pt x="13868" y="24057"/>
                  </a:lnTo>
                  <a:lnTo>
                    <a:pt x="13868" y="24057"/>
                  </a:lnTo>
                  <a:lnTo>
                    <a:pt x="14056" y="24245"/>
                  </a:lnTo>
                  <a:lnTo>
                    <a:pt x="13868" y="24245"/>
                  </a:lnTo>
                  <a:lnTo>
                    <a:pt x="13679" y="24151"/>
                  </a:lnTo>
                  <a:lnTo>
                    <a:pt x="13585" y="23962"/>
                  </a:lnTo>
                  <a:lnTo>
                    <a:pt x="13396" y="23962"/>
                  </a:lnTo>
                  <a:lnTo>
                    <a:pt x="13490" y="23868"/>
                  </a:lnTo>
                  <a:lnTo>
                    <a:pt x="12924" y="23868"/>
                  </a:lnTo>
                  <a:lnTo>
                    <a:pt x="12170" y="23679"/>
                  </a:lnTo>
                  <a:lnTo>
                    <a:pt x="11509" y="23491"/>
                  </a:lnTo>
                  <a:lnTo>
                    <a:pt x="11226" y="23302"/>
                  </a:lnTo>
                  <a:lnTo>
                    <a:pt x="11132" y="23113"/>
                  </a:lnTo>
                  <a:lnTo>
                    <a:pt x="10755" y="23113"/>
                  </a:lnTo>
                  <a:lnTo>
                    <a:pt x="10472" y="22925"/>
                  </a:lnTo>
                  <a:lnTo>
                    <a:pt x="10566" y="22925"/>
                  </a:lnTo>
                  <a:lnTo>
                    <a:pt x="10094" y="22736"/>
                  </a:lnTo>
                  <a:lnTo>
                    <a:pt x="9717" y="22642"/>
                  </a:lnTo>
                  <a:lnTo>
                    <a:pt x="9339" y="22642"/>
                  </a:lnTo>
                  <a:lnTo>
                    <a:pt x="9339" y="22453"/>
                  </a:lnTo>
                  <a:lnTo>
                    <a:pt x="9339" y="22264"/>
                  </a:lnTo>
                  <a:lnTo>
                    <a:pt x="9056" y="21981"/>
                  </a:lnTo>
                  <a:lnTo>
                    <a:pt x="7924" y="21321"/>
                  </a:lnTo>
                  <a:lnTo>
                    <a:pt x="7453" y="21038"/>
                  </a:lnTo>
                  <a:lnTo>
                    <a:pt x="6887" y="20566"/>
                  </a:lnTo>
                  <a:lnTo>
                    <a:pt x="6132" y="19906"/>
                  </a:lnTo>
                  <a:lnTo>
                    <a:pt x="5755" y="19717"/>
                  </a:lnTo>
                  <a:lnTo>
                    <a:pt x="5660" y="19623"/>
                  </a:lnTo>
                  <a:lnTo>
                    <a:pt x="5472" y="19623"/>
                  </a:lnTo>
                  <a:lnTo>
                    <a:pt x="5283" y="19246"/>
                  </a:lnTo>
                  <a:lnTo>
                    <a:pt x="4906" y="18774"/>
                  </a:lnTo>
                  <a:lnTo>
                    <a:pt x="4528" y="18302"/>
                  </a:lnTo>
                  <a:lnTo>
                    <a:pt x="4151" y="18019"/>
                  </a:lnTo>
                  <a:lnTo>
                    <a:pt x="4151" y="17736"/>
                  </a:lnTo>
                  <a:lnTo>
                    <a:pt x="4057" y="17547"/>
                  </a:lnTo>
                  <a:lnTo>
                    <a:pt x="3679" y="17076"/>
                  </a:lnTo>
                  <a:lnTo>
                    <a:pt x="3868" y="17076"/>
                  </a:lnTo>
                  <a:lnTo>
                    <a:pt x="3113" y="16887"/>
                  </a:lnTo>
                  <a:lnTo>
                    <a:pt x="3207" y="16604"/>
                  </a:lnTo>
                  <a:lnTo>
                    <a:pt x="3113" y="16227"/>
                  </a:lnTo>
                  <a:lnTo>
                    <a:pt x="2924" y="15849"/>
                  </a:lnTo>
                  <a:lnTo>
                    <a:pt x="2641" y="15661"/>
                  </a:lnTo>
                  <a:lnTo>
                    <a:pt x="2736" y="15566"/>
                  </a:lnTo>
                  <a:lnTo>
                    <a:pt x="2641" y="15472"/>
                  </a:lnTo>
                  <a:lnTo>
                    <a:pt x="2453" y="15095"/>
                  </a:lnTo>
                  <a:lnTo>
                    <a:pt x="1981" y="14529"/>
                  </a:lnTo>
                  <a:lnTo>
                    <a:pt x="2170" y="14434"/>
                  </a:lnTo>
                  <a:lnTo>
                    <a:pt x="1981" y="14340"/>
                  </a:lnTo>
                  <a:lnTo>
                    <a:pt x="1887" y="14246"/>
                  </a:lnTo>
                  <a:lnTo>
                    <a:pt x="1792" y="14151"/>
                  </a:lnTo>
                  <a:lnTo>
                    <a:pt x="1604" y="13680"/>
                  </a:lnTo>
                  <a:lnTo>
                    <a:pt x="1698" y="13774"/>
                  </a:lnTo>
                  <a:lnTo>
                    <a:pt x="1698" y="13774"/>
                  </a:lnTo>
                  <a:lnTo>
                    <a:pt x="1509" y="13302"/>
                  </a:lnTo>
                  <a:lnTo>
                    <a:pt x="1321" y="12831"/>
                  </a:lnTo>
                  <a:lnTo>
                    <a:pt x="1226" y="12453"/>
                  </a:lnTo>
                  <a:lnTo>
                    <a:pt x="1226" y="12170"/>
                  </a:lnTo>
                  <a:lnTo>
                    <a:pt x="1321" y="11982"/>
                  </a:lnTo>
                  <a:lnTo>
                    <a:pt x="1415" y="12453"/>
                  </a:lnTo>
                  <a:lnTo>
                    <a:pt x="1509" y="12359"/>
                  </a:lnTo>
                  <a:lnTo>
                    <a:pt x="1792" y="12359"/>
                  </a:lnTo>
                  <a:lnTo>
                    <a:pt x="1604" y="12170"/>
                  </a:lnTo>
                  <a:lnTo>
                    <a:pt x="1604" y="11887"/>
                  </a:lnTo>
                  <a:lnTo>
                    <a:pt x="1509" y="11227"/>
                  </a:lnTo>
                  <a:lnTo>
                    <a:pt x="1415" y="11132"/>
                  </a:lnTo>
                  <a:lnTo>
                    <a:pt x="1415" y="10944"/>
                  </a:lnTo>
                  <a:lnTo>
                    <a:pt x="1321" y="10849"/>
                  </a:lnTo>
                  <a:lnTo>
                    <a:pt x="1226" y="10849"/>
                  </a:lnTo>
                  <a:lnTo>
                    <a:pt x="1226" y="11038"/>
                  </a:lnTo>
                  <a:lnTo>
                    <a:pt x="1321" y="11321"/>
                  </a:lnTo>
                  <a:lnTo>
                    <a:pt x="1132" y="11227"/>
                  </a:lnTo>
                  <a:lnTo>
                    <a:pt x="1132" y="11132"/>
                  </a:lnTo>
                  <a:lnTo>
                    <a:pt x="1132" y="11038"/>
                  </a:lnTo>
                  <a:lnTo>
                    <a:pt x="943" y="10849"/>
                  </a:lnTo>
                  <a:lnTo>
                    <a:pt x="1038" y="10661"/>
                  </a:lnTo>
                  <a:lnTo>
                    <a:pt x="1132" y="10378"/>
                  </a:lnTo>
                  <a:lnTo>
                    <a:pt x="1226" y="9812"/>
                  </a:lnTo>
                  <a:lnTo>
                    <a:pt x="1132" y="9340"/>
                  </a:lnTo>
                  <a:lnTo>
                    <a:pt x="1132" y="9151"/>
                  </a:lnTo>
                  <a:lnTo>
                    <a:pt x="1226" y="9057"/>
                  </a:lnTo>
                  <a:lnTo>
                    <a:pt x="1226" y="8491"/>
                  </a:lnTo>
                  <a:lnTo>
                    <a:pt x="1321" y="7831"/>
                  </a:lnTo>
                  <a:lnTo>
                    <a:pt x="1604" y="6416"/>
                  </a:lnTo>
                  <a:lnTo>
                    <a:pt x="1981" y="4906"/>
                  </a:lnTo>
                  <a:lnTo>
                    <a:pt x="2453" y="3302"/>
                  </a:lnTo>
                  <a:lnTo>
                    <a:pt x="2736" y="2359"/>
                  </a:lnTo>
                  <a:lnTo>
                    <a:pt x="2924" y="1887"/>
                  </a:lnTo>
                  <a:lnTo>
                    <a:pt x="3019" y="1416"/>
                  </a:lnTo>
                  <a:lnTo>
                    <a:pt x="3302" y="1133"/>
                  </a:lnTo>
                  <a:lnTo>
                    <a:pt x="3491" y="755"/>
                  </a:lnTo>
                  <a:lnTo>
                    <a:pt x="3585" y="567"/>
                  </a:lnTo>
                  <a:lnTo>
                    <a:pt x="3585" y="472"/>
                  </a:lnTo>
                  <a:lnTo>
                    <a:pt x="3491" y="378"/>
                  </a:lnTo>
                  <a:lnTo>
                    <a:pt x="3302" y="284"/>
                  </a:lnTo>
                  <a:lnTo>
                    <a:pt x="3207" y="95"/>
                  </a:lnTo>
                  <a:lnTo>
                    <a:pt x="311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7"/>
            <p:cNvSpPr/>
            <p:nvPr/>
          </p:nvSpPr>
          <p:spPr>
            <a:xfrm>
              <a:off x="1091875" y="1951850"/>
              <a:ext cx="188700" cy="136800"/>
            </a:xfrm>
            <a:custGeom>
              <a:avLst/>
              <a:gdLst/>
              <a:ahLst/>
              <a:cxnLst/>
              <a:rect l="l" t="t" r="r" b="b"/>
              <a:pathLst>
                <a:path w="7548" h="5472" extrusionOk="0">
                  <a:moveTo>
                    <a:pt x="5000" y="0"/>
                  </a:moveTo>
                  <a:lnTo>
                    <a:pt x="4812" y="95"/>
                  </a:lnTo>
                  <a:lnTo>
                    <a:pt x="4717" y="95"/>
                  </a:lnTo>
                  <a:lnTo>
                    <a:pt x="4340" y="472"/>
                  </a:lnTo>
                  <a:lnTo>
                    <a:pt x="4057" y="566"/>
                  </a:lnTo>
                  <a:lnTo>
                    <a:pt x="3774" y="566"/>
                  </a:lnTo>
                  <a:lnTo>
                    <a:pt x="3397" y="378"/>
                  </a:lnTo>
                  <a:lnTo>
                    <a:pt x="3208" y="944"/>
                  </a:lnTo>
                  <a:lnTo>
                    <a:pt x="2548" y="1887"/>
                  </a:lnTo>
                  <a:lnTo>
                    <a:pt x="2170" y="2359"/>
                  </a:lnTo>
                  <a:lnTo>
                    <a:pt x="1793" y="2736"/>
                  </a:lnTo>
                  <a:lnTo>
                    <a:pt x="1415" y="2925"/>
                  </a:lnTo>
                  <a:lnTo>
                    <a:pt x="1321" y="2925"/>
                  </a:lnTo>
                  <a:lnTo>
                    <a:pt x="1227" y="2831"/>
                  </a:lnTo>
                  <a:lnTo>
                    <a:pt x="1321" y="3114"/>
                  </a:lnTo>
                  <a:lnTo>
                    <a:pt x="1132" y="3114"/>
                  </a:lnTo>
                  <a:lnTo>
                    <a:pt x="1227" y="3302"/>
                  </a:lnTo>
                  <a:lnTo>
                    <a:pt x="1227" y="3208"/>
                  </a:lnTo>
                  <a:lnTo>
                    <a:pt x="1321" y="3302"/>
                  </a:lnTo>
                  <a:lnTo>
                    <a:pt x="1510" y="3491"/>
                  </a:lnTo>
                  <a:lnTo>
                    <a:pt x="1321" y="3397"/>
                  </a:lnTo>
                  <a:lnTo>
                    <a:pt x="1132" y="3491"/>
                  </a:lnTo>
                  <a:lnTo>
                    <a:pt x="755" y="3963"/>
                  </a:lnTo>
                  <a:lnTo>
                    <a:pt x="472" y="4529"/>
                  </a:lnTo>
                  <a:lnTo>
                    <a:pt x="283" y="4623"/>
                  </a:lnTo>
                  <a:lnTo>
                    <a:pt x="0" y="4623"/>
                  </a:lnTo>
                  <a:lnTo>
                    <a:pt x="378" y="5095"/>
                  </a:lnTo>
                  <a:lnTo>
                    <a:pt x="944" y="5472"/>
                  </a:lnTo>
                  <a:lnTo>
                    <a:pt x="849" y="5378"/>
                  </a:lnTo>
                  <a:lnTo>
                    <a:pt x="944" y="5283"/>
                  </a:lnTo>
                  <a:lnTo>
                    <a:pt x="1132" y="5189"/>
                  </a:lnTo>
                  <a:lnTo>
                    <a:pt x="1321" y="5000"/>
                  </a:lnTo>
                  <a:lnTo>
                    <a:pt x="1321" y="4812"/>
                  </a:lnTo>
                  <a:lnTo>
                    <a:pt x="1227" y="4623"/>
                  </a:lnTo>
                  <a:lnTo>
                    <a:pt x="1227" y="4623"/>
                  </a:lnTo>
                  <a:lnTo>
                    <a:pt x="1510" y="4812"/>
                  </a:lnTo>
                  <a:lnTo>
                    <a:pt x="1415" y="4717"/>
                  </a:lnTo>
                  <a:lnTo>
                    <a:pt x="1415" y="4717"/>
                  </a:lnTo>
                  <a:lnTo>
                    <a:pt x="1604" y="4812"/>
                  </a:lnTo>
                  <a:lnTo>
                    <a:pt x="1698" y="4906"/>
                  </a:lnTo>
                  <a:lnTo>
                    <a:pt x="1604" y="4717"/>
                  </a:lnTo>
                  <a:lnTo>
                    <a:pt x="1415" y="4151"/>
                  </a:lnTo>
                  <a:lnTo>
                    <a:pt x="1510" y="4340"/>
                  </a:lnTo>
                  <a:lnTo>
                    <a:pt x="1887" y="4529"/>
                  </a:lnTo>
                  <a:lnTo>
                    <a:pt x="4812" y="1321"/>
                  </a:lnTo>
                  <a:lnTo>
                    <a:pt x="4812" y="1415"/>
                  </a:lnTo>
                  <a:lnTo>
                    <a:pt x="4812" y="1510"/>
                  </a:lnTo>
                  <a:lnTo>
                    <a:pt x="5095" y="1510"/>
                  </a:lnTo>
                  <a:lnTo>
                    <a:pt x="5000" y="1604"/>
                  </a:lnTo>
                  <a:lnTo>
                    <a:pt x="5000" y="1698"/>
                  </a:lnTo>
                  <a:lnTo>
                    <a:pt x="5189" y="1981"/>
                  </a:lnTo>
                  <a:lnTo>
                    <a:pt x="5472" y="2264"/>
                  </a:lnTo>
                  <a:lnTo>
                    <a:pt x="5661" y="2264"/>
                  </a:lnTo>
                  <a:lnTo>
                    <a:pt x="5944" y="2170"/>
                  </a:lnTo>
                  <a:lnTo>
                    <a:pt x="5661" y="2359"/>
                  </a:lnTo>
                  <a:lnTo>
                    <a:pt x="5566" y="2453"/>
                  </a:lnTo>
                  <a:lnTo>
                    <a:pt x="5566" y="2642"/>
                  </a:lnTo>
                  <a:lnTo>
                    <a:pt x="5661" y="2736"/>
                  </a:lnTo>
                  <a:lnTo>
                    <a:pt x="5944" y="2831"/>
                  </a:lnTo>
                  <a:lnTo>
                    <a:pt x="6132" y="2831"/>
                  </a:lnTo>
                  <a:lnTo>
                    <a:pt x="6227" y="3114"/>
                  </a:lnTo>
                  <a:lnTo>
                    <a:pt x="6415" y="3585"/>
                  </a:lnTo>
                  <a:lnTo>
                    <a:pt x="6698" y="4057"/>
                  </a:lnTo>
                  <a:lnTo>
                    <a:pt x="6887" y="4151"/>
                  </a:lnTo>
                  <a:lnTo>
                    <a:pt x="7076" y="4151"/>
                  </a:lnTo>
                  <a:lnTo>
                    <a:pt x="6887" y="4340"/>
                  </a:lnTo>
                  <a:lnTo>
                    <a:pt x="6793" y="4434"/>
                  </a:lnTo>
                  <a:lnTo>
                    <a:pt x="6887" y="4529"/>
                  </a:lnTo>
                  <a:lnTo>
                    <a:pt x="7076" y="4717"/>
                  </a:lnTo>
                  <a:lnTo>
                    <a:pt x="7453" y="4812"/>
                  </a:lnTo>
                  <a:lnTo>
                    <a:pt x="7264" y="5000"/>
                  </a:lnTo>
                  <a:lnTo>
                    <a:pt x="7076" y="5095"/>
                  </a:lnTo>
                  <a:lnTo>
                    <a:pt x="7359" y="5095"/>
                  </a:lnTo>
                  <a:lnTo>
                    <a:pt x="7547" y="4717"/>
                  </a:lnTo>
                  <a:lnTo>
                    <a:pt x="7453" y="4623"/>
                  </a:lnTo>
                  <a:lnTo>
                    <a:pt x="7264" y="4717"/>
                  </a:lnTo>
                  <a:lnTo>
                    <a:pt x="7453" y="4434"/>
                  </a:lnTo>
                  <a:lnTo>
                    <a:pt x="7453" y="4340"/>
                  </a:lnTo>
                  <a:lnTo>
                    <a:pt x="7453" y="4151"/>
                  </a:lnTo>
                  <a:lnTo>
                    <a:pt x="7170" y="3963"/>
                  </a:lnTo>
                  <a:lnTo>
                    <a:pt x="6793" y="3868"/>
                  </a:lnTo>
                  <a:lnTo>
                    <a:pt x="6981" y="3774"/>
                  </a:lnTo>
                  <a:lnTo>
                    <a:pt x="7264" y="3585"/>
                  </a:lnTo>
                  <a:lnTo>
                    <a:pt x="6981" y="3114"/>
                  </a:lnTo>
                  <a:lnTo>
                    <a:pt x="6698" y="2831"/>
                  </a:lnTo>
                  <a:lnTo>
                    <a:pt x="6415" y="2642"/>
                  </a:lnTo>
                  <a:lnTo>
                    <a:pt x="6604" y="2264"/>
                  </a:lnTo>
                  <a:lnTo>
                    <a:pt x="6887" y="1981"/>
                  </a:lnTo>
                  <a:lnTo>
                    <a:pt x="6415" y="2076"/>
                  </a:lnTo>
                  <a:lnTo>
                    <a:pt x="6604" y="1887"/>
                  </a:lnTo>
                  <a:lnTo>
                    <a:pt x="6227" y="1887"/>
                  </a:lnTo>
                  <a:lnTo>
                    <a:pt x="6415" y="1698"/>
                  </a:lnTo>
                  <a:lnTo>
                    <a:pt x="6510" y="1604"/>
                  </a:lnTo>
                  <a:lnTo>
                    <a:pt x="6510" y="1510"/>
                  </a:lnTo>
                  <a:lnTo>
                    <a:pt x="6227" y="1604"/>
                  </a:lnTo>
                  <a:lnTo>
                    <a:pt x="6132" y="1793"/>
                  </a:lnTo>
                  <a:lnTo>
                    <a:pt x="6132" y="1510"/>
                  </a:lnTo>
                  <a:lnTo>
                    <a:pt x="6038" y="1321"/>
                  </a:lnTo>
                  <a:lnTo>
                    <a:pt x="5755" y="944"/>
                  </a:lnTo>
                  <a:lnTo>
                    <a:pt x="5283" y="566"/>
                  </a:lnTo>
                  <a:lnTo>
                    <a:pt x="5095" y="283"/>
                  </a:lnTo>
                  <a:lnTo>
                    <a:pt x="500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 name="Google Shape;109;p17"/>
          <p:cNvGrpSpPr/>
          <p:nvPr/>
        </p:nvGrpSpPr>
        <p:grpSpPr>
          <a:xfrm rot="4843953" flipH="1">
            <a:off x="2064273" y="1817152"/>
            <a:ext cx="1166676" cy="1032863"/>
            <a:chOff x="1113100" y="2199475"/>
            <a:chExt cx="801900" cy="709925"/>
          </a:xfrm>
        </p:grpSpPr>
        <p:sp>
          <p:nvSpPr>
            <p:cNvPr id="110" name="Google Shape;110;p17"/>
            <p:cNvSpPr/>
            <p:nvPr/>
          </p:nvSpPr>
          <p:spPr>
            <a:xfrm>
              <a:off x="1113100" y="2291450"/>
              <a:ext cx="735850" cy="617950"/>
            </a:xfrm>
            <a:custGeom>
              <a:avLst/>
              <a:gdLst/>
              <a:ahLst/>
              <a:cxnLst/>
              <a:rect l="l" t="t" r="r" b="b"/>
              <a:pathLst>
                <a:path w="29434" h="24718" extrusionOk="0">
                  <a:moveTo>
                    <a:pt x="26604" y="13869"/>
                  </a:moveTo>
                  <a:lnTo>
                    <a:pt x="26509" y="13963"/>
                  </a:lnTo>
                  <a:lnTo>
                    <a:pt x="26509" y="14057"/>
                  </a:lnTo>
                  <a:lnTo>
                    <a:pt x="26604" y="14246"/>
                  </a:lnTo>
                  <a:lnTo>
                    <a:pt x="26604" y="13869"/>
                  </a:lnTo>
                  <a:close/>
                  <a:moveTo>
                    <a:pt x="7925" y="23397"/>
                  </a:moveTo>
                  <a:lnTo>
                    <a:pt x="8302" y="23491"/>
                  </a:lnTo>
                  <a:lnTo>
                    <a:pt x="8113" y="23491"/>
                  </a:lnTo>
                  <a:lnTo>
                    <a:pt x="7925" y="23397"/>
                  </a:lnTo>
                  <a:close/>
                  <a:moveTo>
                    <a:pt x="28962" y="1"/>
                  </a:moveTo>
                  <a:lnTo>
                    <a:pt x="28962" y="95"/>
                  </a:lnTo>
                  <a:lnTo>
                    <a:pt x="28774" y="284"/>
                  </a:lnTo>
                  <a:lnTo>
                    <a:pt x="28868" y="284"/>
                  </a:lnTo>
                  <a:lnTo>
                    <a:pt x="28868" y="567"/>
                  </a:lnTo>
                  <a:lnTo>
                    <a:pt x="28679" y="567"/>
                  </a:lnTo>
                  <a:lnTo>
                    <a:pt x="28868" y="661"/>
                  </a:lnTo>
                  <a:lnTo>
                    <a:pt x="28679" y="850"/>
                  </a:lnTo>
                  <a:lnTo>
                    <a:pt x="28679" y="1039"/>
                  </a:lnTo>
                  <a:lnTo>
                    <a:pt x="28585" y="1039"/>
                  </a:lnTo>
                  <a:lnTo>
                    <a:pt x="28491" y="1227"/>
                  </a:lnTo>
                  <a:lnTo>
                    <a:pt x="28679" y="1416"/>
                  </a:lnTo>
                  <a:lnTo>
                    <a:pt x="28962" y="1605"/>
                  </a:lnTo>
                  <a:lnTo>
                    <a:pt x="28585" y="1793"/>
                  </a:lnTo>
                  <a:lnTo>
                    <a:pt x="28868" y="1982"/>
                  </a:lnTo>
                  <a:lnTo>
                    <a:pt x="28962" y="2171"/>
                  </a:lnTo>
                  <a:lnTo>
                    <a:pt x="28868" y="2265"/>
                  </a:lnTo>
                  <a:lnTo>
                    <a:pt x="28774" y="2359"/>
                  </a:lnTo>
                  <a:lnTo>
                    <a:pt x="28868" y="2359"/>
                  </a:lnTo>
                  <a:lnTo>
                    <a:pt x="28774" y="2454"/>
                  </a:lnTo>
                  <a:lnTo>
                    <a:pt x="28868" y="2548"/>
                  </a:lnTo>
                  <a:lnTo>
                    <a:pt x="28868" y="2642"/>
                  </a:lnTo>
                  <a:lnTo>
                    <a:pt x="28585" y="2642"/>
                  </a:lnTo>
                  <a:lnTo>
                    <a:pt x="28679" y="2737"/>
                  </a:lnTo>
                  <a:lnTo>
                    <a:pt x="28774" y="2831"/>
                  </a:lnTo>
                  <a:lnTo>
                    <a:pt x="28774" y="3303"/>
                  </a:lnTo>
                  <a:lnTo>
                    <a:pt x="28679" y="3680"/>
                  </a:lnTo>
                  <a:lnTo>
                    <a:pt x="28585" y="3963"/>
                  </a:lnTo>
                  <a:lnTo>
                    <a:pt x="28774" y="4058"/>
                  </a:lnTo>
                  <a:lnTo>
                    <a:pt x="28774" y="4341"/>
                  </a:lnTo>
                  <a:lnTo>
                    <a:pt x="28585" y="4246"/>
                  </a:lnTo>
                  <a:lnTo>
                    <a:pt x="28585" y="4341"/>
                  </a:lnTo>
                  <a:lnTo>
                    <a:pt x="28679" y="4435"/>
                  </a:lnTo>
                  <a:lnTo>
                    <a:pt x="28491" y="4435"/>
                  </a:lnTo>
                  <a:lnTo>
                    <a:pt x="28585" y="4718"/>
                  </a:lnTo>
                  <a:lnTo>
                    <a:pt x="28491" y="5001"/>
                  </a:lnTo>
                  <a:lnTo>
                    <a:pt x="28774" y="4907"/>
                  </a:lnTo>
                  <a:lnTo>
                    <a:pt x="29057" y="5095"/>
                  </a:lnTo>
                  <a:lnTo>
                    <a:pt x="29057" y="5095"/>
                  </a:lnTo>
                  <a:lnTo>
                    <a:pt x="28774" y="5001"/>
                  </a:lnTo>
                  <a:lnTo>
                    <a:pt x="28679" y="5001"/>
                  </a:lnTo>
                  <a:lnTo>
                    <a:pt x="28774" y="5095"/>
                  </a:lnTo>
                  <a:lnTo>
                    <a:pt x="28585" y="5095"/>
                  </a:lnTo>
                  <a:lnTo>
                    <a:pt x="28396" y="5567"/>
                  </a:lnTo>
                  <a:lnTo>
                    <a:pt x="28396" y="5756"/>
                  </a:lnTo>
                  <a:lnTo>
                    <a:pt x="28585" y="6039"/>
                  </a:lnTo>
                  <a:lnTo>
                    <a:pt x="28396" y="6982"/>
                  </a:lnTo>
                  <a:lnTo>
                    <a:pt x="28302" y="7359"/>
                  </a:lnTo>
                  <a:lnTo>
                    <a:pt x="28113" y="7737"/>
                  </a:lnTo>
                  <a:lnTo>
                    <a:pt x="28113" y="7642"/>
                  </a:lnTo>
                  <a:lnTo>
                    <a:pt x="28113" y="7548"/>
                  </a:lnTo>
                  <a:lnTo>
                    <a:pt x="27830" y="8114"/>
                  </a:lnTo>
                  <a:lnTo>
                    <a:pt x="27830" y="8114"/>
                  </a:lnTo>
                  <a:lnTo>
                    <a:pt x="27924" y="8020"/>
                  </a:lnTo>
                  <a:lnTo>
                    <a:pt x="27453" y="8963"/>
                  </a:lnTo>
                  <a:lnTo>
                    <a:pt x="27736" y="8963"/>
                  </a:lnTo>
                  <a:lnTo>
                    <a:pt x="27547" y="9246"/>
                  </a:lnTo>
                  <a:lnTo>
                    <a:pt x="27547" y="9435"/>
                  </a:lnTo>
                  <a:lnTo>
                    <a:pt x="27641" y="9529"/>
                  </a:lnTo>
                  <a:lnTo>
                    <a:pt x="27641" y="9812"/>
                  </a:lnTo>
                  <a:lnTo>
                    <a:pt x="27547" y="9906"/>
                  </a:lnTo>
                  <a:lnTo>
                    <a:pt x="27453" y="9906"/>
                  </a:lnTo>
                  <a:lnTo>
                    <a:pt x="27358" y="9718"/>
                  </a:lnTo>
                  <a:lnTo>
                    <a:pt x="27264" y="9812"/>
                  </a:lnTo>
                  <a:lnTo>
                    <a:pt x="27075" y="9906"/>
                  </a:lnTo>
                  <a:lnTo>
                    <a:pt x="27170" y="10001"/>
                  </a:lnTo>
                  <a:lnTo>
                    <a:pt x="27075" y="10095"/>
                  </a:lnTo>
                  <a:lnTo>
                    <a:pt x="27075" y="10284"/>
                  </a:lnTo>
                  <a:lnTo>
                    <a:pt x="27170" y="10472"/>
                  </a:lnTo>
                  <a:lnTo>
                    <a:pt x="27170" y="10755"/>
                  </a:lnTo>
                  <a:lnTo>
                    <a:pt x="26792" y="10755"/>
                  </a:lnTo>
                  <a:lnTo>
                    <a:pt x="26698" y="10661"/>
                  </a:lnTo>
                  <a:lnTo>
                    <a:pt x="26698" y="10850"/>
                  </a:lnTo>
                  <a:lnTo>
                    <a:pt x="26604" y="10944"/>
                  </a:lnTo>
                  <a:lnTo>
                    <a:pt x="26415" y="10944"/>
                  </a:lnTo>
                  <a:lnTo>
                    <a:pt x="26415" y="11038"/>
                  </a:lnTo>
                  <a:lnTo>
                    <a:pt x="26509" y="11038"/>
                  </a:lnTo>
                  <a:lnTo>
                    <a:pt x="26604" y="11133"/>
                  </a:lnTo>
                  <a:lnTo>
                    <a:pt x="26604" y="11321"/>
                  </a:lnTo>
                  <a:lnTo>
                    <a:pt x="26604" y="11510"/>
                  </a:lnTo>
                  <a:lnTo>
                    <a:pt x="26509" y="11510"/>
                  </a:lnTo>
                  <a:lnTo>
                    <a:pt x="26509" y="11416"/>
                  </a:lnTo>
                  <a:lnTo>
                    <a:pt x="26415" y="11416"/>
                  </a:lnTo>
                  <a:lnTo>
                    <a:pt x="26415" y="11321"/>
                  </a:lnTo>
                  <a:lnTo>
                    <a:pt x="26321" y="11793"/>
                  </a:lnTo>
                  <a:lnTo>
                    <a:pt x="26226" y="11699"/>
                  </a:lnTo>
                  <a:lnTo>
                    <a:pt x="26132" y="11793"/>
                  </a:lnTo>
                  <a:lnTo>
                    <a:pt x="26226" y="11793"/>
                  </a:lnTo>
                  <a:lnTo>
                    <a:pt x="26321" y="12076"/>
                  </a:lnTo>
                  <a:lnTo>
                    <a:pt x="26415" y="12359"/>
                  </a:lnTo>
                  <a:lnTo>
                    <a:pt x="26038" y="12548"/>
                  </a:lnTo>
                  <a:lnTo>
                    <a:pt x="25755" y="12737"/>
                  </a:lnTo>
                  <a:lnTo>
                    <a:pt x="25660" y="12925"/>
                  </a:lnTo>
                  <a:lnTo>
                    <a:pt x="25755" y="12925"/>
                  </a:lnTo>
                  <a:lnTo>
                    <a:pt x="25755" y="13020"/>
                  </a:lnTo>
                  <a:lnTo>
                    <a:pt x="25849" y="12737"/>
                  </a:lnTo>
                  <a:lnTo>
                    <a:pt x="25943" y="13020"/>
                  </a:lnTo>
                  <a:lnTo>
                    <a:pt x="26038" y="12831"/>
                  </a:lnTo>
                  <a:lnTo>
                    <a:pt x="26132" y="12925"/>
                  </a:lnTo>
                  <a:lnTo>
                    <a:pt x="25943" y="13208"/>
                  </a:lnTo>
                  <a:lnTo>
                    <a:pt x="25660" y="13114"/>
                  </a:lnTo>
                  <a:lnTo>
                    <a:pt x="25472" y="13208"/>
                  </a:lnTo>
                  <a:lnTo>
                    <a:pt x="25377" y="13397"/>
                  </a:lnTo>
                  <a:lnTo>
                    <a:pt x="25283" y="13869"/>
                  </a:lnTo>
                  <a:lnTo>
                    <a:pt x="25189" y="14435"/>
                  </a:lnTo>
                  <a:lnTo>
                    <a:pt x="25094" y="14623"/>
                  </a:lnTo>
                  <a:lnTo>
                    <a:pt x="25000" y="14812"/>
                  </a:lnTo>
                  <a:lnTo>
                    <a:pt x="24906" y="14718"/>
                  </a:lnTo>
                  <a:lnTo>
                    <a:pt x="24811" y="14529"/>
                  </a:lnTo>
                  <a:lnTo>
                    <a:pt x="24717" y="14906"/>
                  </a:lnTo>
                  <a:lnTo>
                    <a:pt x="24717" y="15189"/>
                  </a:lnTo>
                  <a:lnTo>
                    <a:pt x="24717" y="15284"/>
                  </a:lnTo>
                  <a:lnTo>
                    <a:pt x="24811" y="15284"/>
                  </a:lnTo>
                  <a:lnTo>
                    <a:pt x="24528" y="15378"/>
                  </a:lnTo>
                  <a:lnTo>
                    <a:pt x="24340" y="15472"/>
                  </a:lnTo>
                  <a:lnTo>
                    <a:pt x="24057" y="15944"/>
                  </a:lnTo>
                  <a:lnTo>
                    <a:pt x="23962" y="16416"/>
                  </a:lnTo>
                  <a:lnTo>
                    <a:pt x="23774" y="16699"/>
                  </a:lnTo>
                  <a:lnTo>
                    <a:pt x="23396" y="16699"/>
                  </a:lnTo>
                  <a:lnTo>
                    <a:pt x="23208" y="16982"/>
                  </a:lnTo>
                  <a:lnTo>
                    <a:pt x="23019" y="17359"/>
                  </a:lnTo>
                  <a:lnTo>
                    <a:pt x="22830" y="17831"/>
                  </a:lnTo>
                  <a:lnTo>
                    <a:pt x="22830" y="17736"/>
                  </a:lnTo>
                  <a:lnTo>
                    <a:pt x="22736" y="17642"/>
                  </a:lnTo>
                  <a:lnTo>
                    <a:pt x="22736" y="17642"/>
                  </a:lnTo>
                  <a:lnTo>
                    <a:pt x="22830" y="17925"/>
                  </a:lnTo>
                  <a:lnTo>
                    <a:pt x="22453" y="17925"/>
                  </a:lnTo>
                  <a:lnTo>
                    <a:pt x="22547" y="17736"/>
                  </a:lnTo>
                  <a:lnTo>
                    <a:pt x="22453" y="17736"/>
                  </a:lnTo>
                  <a:lnTo>
                    <a:pt x="22359" y="17831"/>
                  </a:lnTo>
                  <a:lnTo>
                    <a:pt x="22264" y="18208"/>
                  </a:lnTo>
                  <a:lnTo>
                    <a:pt x="22170" y="18491"/>
                  </a:lnTo>
                  <a:lnTo>
                    <a:pt x="22076" y="18585"/>
                  </a:lnTo>
                  <a:lnTo>
                    <a:pt x="21887" y="18585"/>
                  </a:lnTo>
                  <a:lnTo>
                    <a:pt x="21698" y="19152"/>
                  </a:lnTo>
                  <a:lnTo>
                    <a:pt x="21604" y="18869"/>
                  </a:lnTo>
                  <a:lnTo>
                    <a:pt x="21604" y="19057"/>
                  </a:lnTo>
                  <a:lnTo>
                    <a:pt x="21415" y="19152"/>
                  </a:lnTo>
                  <a:lnTo>
                    <a:pt x="20943" y="19529"/>
                  </a:lnTo>
                  <a:lnTo>
                    <a:pt x="20377" y="19812"/>
                  </a:lnTo>
                  <a:lnTo>
                    <a:pt x="19906" y="20095"/>
                  </a:lnTo>
                  <a:lnTo>
                    <a:pt x="20094" y="20189"/>
                  </a:lnTo>
                  <a:lnTo>
                    <a:pt x="20189" y="20284"/>
                  </a:lnTo>
                  <a:lnTo>
                    <a:pt x="19906" y="20378"/>
                  </a:lnTo>
                  <a:lnTo>
                    <a:pt x="19906" y="20284"/>
                  </a:lnTo>
                  <a:lnTo>
                    <a:pt x="19811" y="20189"/>
                  </a:lnTo>
                  <a:lnTo>
                    <a:pt x="19811" y="20284"/>
                  </a:lnTo>
                  <a:lnTo>
                    <a:pt x="19811" y="20378"/>
                  </a:lnTo>
                  <a:lnTo>
                    <a:pt x="19245" y="20284"/>
                  </a:lnTo>
                  <a:lnTo>
                    <a:pt x="19340" y="20378"/>
                  </a:lnTo>
                  <a:lnTo>
                    <a:pt x="19245" y="20472"/>
                  </a:lnTo>
                  <a:lnTo>
                    <a:pt x="19434" y="20567"/>
                  </a:lnTo>
                  <a:lnTo>
                    <a:pt x="19340" y="20661"/>
                  </a:lnTo>
                  <a:lnTo>
                    <a:pt x="18962" y="20661"/>
                  </a:lnTo>
                  <a:lnTo>
                    <a:pt x="18585" y="21038"/>
                  </a:lnTo>
                  <a:lnTo>
                    <a:pt x="18113" y="21416"/>
                  </a:lnTo>
                  <a:lnTo>
                    <a:pt x="17736" y="21699"/>
                  </a:lnTo>
                  <a:lnTo>
                    <a:pt x="17359" y="21793"/>
                  </a:lnTo>
                  <a:lnTo>
                    <a:pt x="17076" y="22076"/>
                  </a:lnTo>
                  <a:lnTo>
                    <a:pt x="16793" y="22359"/>
                  </a:lnTo>
                  <a:lnTo>
                    <a:pt x="16698" y="22265"/>
                  </a:lnTo>
                  <a:lnTo>
                    <a:pt x="16604" y="22170"/>
                  </a:lnTo>
                  <a:lnTo>
                    <a:pt x="16321" y="22170"/>
                  </a:lnTo>
                  <a:lnTo>
                    <a:pt x="15849" y="22453"/>
                  </a:lnTo>
                  <a:lnTo>
                    <a:pt x="14340" y="22831"/>
                  </a:lnTo>
                  <a:lnTo>
                    <a:pt x="14340" y="22925"/>
                  </a:lnTo>
                  <a:lnTo>
                    <a:pt x="14340" y="23019"/>
                  </a:lnTo>
                  <a:lnTo>
                    <a:pt x="14245" y="23114"/>
                  </a:lnTo>
                  <a:lnTo>
                    <a:pt x="14057" y="23019"/>
                  </a:lnTo>
                  <a:lnTo>
                    <a:pt x="13962" y="22925"/>
                  </a:lnTo>
                  <a:lnTo>
                    <a:pt x="13774" y="22925"/>
                  </a:lnTo>
                  <a:lnTo>
                    <a:pt x="13774" y="23208"/>
                  </a:lnTo>
                  <a:lnTo>
                    <a:pt x="13491" y="23114"/>
                  </a:lnTo>
                  <a:lnTo>
                    <a:pt x="13113" y="23114"/>
                  </a:lnTo>
                  <a:lnTo>
                    <a:pt x="12642" y="23208"/>
                  </a:lnTo>
                  <a:lnTo>
                    <a:pt x="12453" y="23302"/>
                  </a:lnTo>
                  <a:lnTo>
                    <a:pt x="12076" y="23208"/>
                  </a:lnTo>
                  <a:lnTo>
                    <a:pt x="11793" y="23114"/>
                  </a:lnTo>
                  <a:lnTo>
                    <a:pt x="11510" y="23585"/>
                  </a:lnTo>
                  <a:lnTo>
                    <a:pt x="11321" y="23397"/>
                  </a:lnTo>
                  <a:lnTo>
                    <a:pt x="11132" y="23302"/>
                  </a:lnTo>
                  <a:lnTo>
                    <a:pt x="10849" y="23302"/>
                  </a:lnTo>
                  <a:lnTo>
                    <a:pt x="10566" y="23397"/>
                  </a:lnTo>
                  <a:lnTo>
                    <a:pt x="10566" y="23302"/>
                  </a:lnTo>
                  <a:lnTo>
                    <a:pt x="10189" y="23302"/>
                  </a:lnTo>
                  <a:lnTo>
                    <a:pt x="9717" y="23491"/>
                  </a:lnTo>
                  <a:lnTo>
                    <a:pt x="9717" y="23302"/>
                  </a:lnTo>
                  <a:lnTo>
                    <a:pt x="9623" y="23491"/>
                  </a:lnTo>
                  <a:lnTo>
                    <a:pt x="9434" y="23680"/>
                  </a:lnTo>
                  <a:lnTo>
                    <a:pt x="9340" y="23585"/>
                  </a:lnTo>
                  <a:lnTo>
                    <a:pt x="9434" y="23585"/>
                  </a:lnTo>
                  <a:lnTo>
                    <a:pt x="9340" y="23491"/>
                  </a:lnTo>
                  <a:lnTo>
                    <a:pt x="9246" y="23491"/>
                  </a:lnTo>
                  <a:lnTo>
                    <a:pt x="9246" y="23585"/>
                  </a:lnTo>
                  <a:lnTo>
                    <a:pt x="9151" y="23491"/>
                  </a:lnTo>
                  <a:lnTo>
                    <a:pt x="8868" y="23680"/>
                  </a:lnTo>
                  <a:lnTo>
                    <a:pt x="8774" y="23680"/>
                  </a:lnTo>
                  <a:lnTo>
                    <a:pt x="8680" y="23491"/>
                  </a:lnTo>
                  <a:lnTo>
                    <a:pt x="8585" y="23585"/>
                  </a:lnTo>
                  <a:lnTo>
                    <a:pt x="8491" y="23585"/>
                  </a:lnTo>
                  <a:lnTo>
                    <a:pt x="8397" y="23491"/>
                  </a:lnTo>
                  <a:lnTo>
                    <a:pt x="8302" y="23491"/>
                  </a:lnTo>
                  <a:lnTo>
                    <a:pt x="8208" y="23302"/>
                  </a:lnTo>
                  <a:lnTo>
                    <a:pt x="8302" y="23114"/>
                  </a:lnTo>
                  <a:lnTo>
                    <a:pt x="8302" y="23114"/>
                  </a:lnTo>
                  <a:lnTo>
                    <a:pt x="8019" y="23208"/>
                  </a:lnTo>
                  <a:lnTo>
                    <a:pt x="7642" y="23208"/>
                  </a:lnTo>
                  <a:lnTo>
                    <a:pt x="7359" y="23302"/>
                  </a:lnTo>
                  <a:lnTo>
                    <a:pt x="7264" y="23302"/>
                  </a:lnTo>
                  <a:lnTo>
                    <a:pt x="7264" y="23397"/>
                  </a:lnTo>
                  <a:lnTo>
                    <a:pt x="7547" y="23397"/>
                  </a:lnTo>
                  <a:lnTo>
                    <a:pt x="7453" y="23491"/>
                  </a:lnTo>
                  <a:lnTo>
                    <a:pt x="7359" y="23491"/>
                  </a:lnTo>
                  <a:lnTo>
                    <a:pt x="7170" y="23680"/>
                  </a:lnTo>
                  <a:lnTo>
                    <a:pt x="6981" y="23397"/>
                  </a:lnTo>
                  <a:lnTo>
                    <a:pt x="6698" y="23208"/>
                  </a:lnTo>
                  <a:lnTo>
                    <a:pt x="6604" y="23114"/>
                  </a:lnTo>
                  <a:lnTo>
                    <a:pt x="6415" y="23208"/>
                  </a:lnTo>
                  <a:lnTo>
                    <a:pt x="6227" y="23302"/>
                  </a:lnTo>
                  <a:lnTo>
                    <a:pt x="6132" y="23491"/>
                  </a:lnTo>
                  <a:lnTo>
                    <a:pt x="6038" y="23491"/>
                  </a:lnTo>
                  <a:lnTo>
                    <a:pt x="6038" y="23397"/>
                  </a:lnTo>
                  <a:lnTo>
                    <a:pt x="6132" y="23208"/>
                  </a:lnTo>
                  <a:lnTo>
                    <a:pt x="5849" y="23302"/>
                  </a:lnTo>
                  <a:lnTo>
                    <a:pt x="5661" y="23397"/>
                  </a:lnTo>
                  <a:lnTo>
                    <a:pt x="5095" y="23208"/>
                  </a:lnTo>
                  <a:lnTo>
                    <a:pt x="4057" y="23019"/>
                  </a:lnTo>
                  <a:lnTo>
                    <a:pt x="2925" y="22831"/>
                  </a:lnTo>
                  <a:lnTo>
                    <a:pt x="2265" y="22831"/>
                  </a:lnTo>
                  <a:lnTo>
                    <a:pt x="2265" y="22642"/>
                  </a:lnTo>
                  <a:lnTo>
                    <a:pt x="1887" y="22642"/>
                  </a:lnTo>
                  <a:lnTo>
                    <a:pt x="1510" y="22548"/>
                  </a:lnTo>
                  <a:lnTo>
                    <a:pt x="944" y="22076"/>
                  </a:lnTo>
                  <a:lnTo>
                    <a:pt x="944" y="21887"/>
                  </a:lnTo>
                  <a:lnTo>
                    <a:pt x="1038" y="21699"/>
                  </a:lnTo>
                  <a:lnTo>
                    <a:pt x="755" y="21699"/>
                  </a:lnTo>
                  <a:lnTo>
                    <a:pt x="472" y="21793"/>
                  </a:lnTo>
                  <a:lnTo>
                    <a:pt x="95" y="22076"/>
                  </a:lnTo>
                  <a:lnTo>
                    <a:pt x="0" y="22265"/>
                  </a:lnTo>
                  <a:lnTo>
                    <a:pt x="0" y="22359"/>
                  </a:lnTo>
                  <a:lnTo>
                    <a:pt x="283" y="22453"/>
                  </a:lnTo>
                  <a:lnTo>
                    <a:pt x="189" y="22548"/>
                  </a:lnTo>
                  <a:lnTo>
                    <a:pt x="95" y="22453"/>
                  </a:lnTo>
                  <a:lnTo>
                    <a:pt x="95" y="22642"/>
                  </a:lnTo>
                  <a:lnTo>
                    <a:pt x="283" y="22642"/>
                  </a:lnTo>
                  <a:lnTo>
                    <a:pt x="566" y="22736"/>
                  </a:lnTo>
                  <a:lnTo>
                    <a:pt x="472" y="22831"/>
                  </a:lnTo>
                  <a:lnTo>
                    <a:pt x="472" y="22925"/>
                  </a:lnTo>
                  <a:lnTo>
                    <a:pt x="661" y="22736"/>
                  </a:lnTo>
                  <a:lnTo>
                    <a:pt x="755" y="22925"/>
                  </a:lnTo>
                  <a:lnTo>
                    <a:pt x="755" y="23019"/>
                  </a:lnTo>
                  <a:lnTo>
                    <a:pt x="661" y="23019"/>
                  </a:lnTo>
                  <a:lnTo>
                    <a:pt x="944" y="23114"/>
                  </a:lnTo>
                  <a:lnTo>
                    <a:pt x="1132" y="23208"/>
                  </a:lnTo>
                  <a:lnTo>
                    <a:pt x="1604" y="23397"/>
                  </a:lnTo>
                  <a:lnTo>
                    <a:pt x="1510" y="23491"/>
                  </a:lnTo>
                  <a:lnTo>
                    <a:pt x="1510" y="23585"/>
                  </a:lnTo>
                  <a:lnTo>
                    <a:pt x="1793" y="23680"/>
                  </a:lnTo>
                  <a:lnTo>
                    <a:pt x="2170" y="23774"/>
                  </a:lnTo>
                  <a:lnTo>
                    <a:pt x="2453" y="23774"/>
                  </a:lnTo>
                  <a:lnTo>
                    <a:pt x="2359" y="23868"/>
                  </a:lnTo>
                  <a:lnTo>
                    <a:pt x="2642" y="24057"/>
                  </a:lnTo>
                  <a:lnTo>
                    <a:pt x="2736" y="23868"/>
                  </a:lnTo>
                  <a:lnTo>
                    <a:pt x="3019" y="23680"/>
                  </a:lnTo>
                  <a:lnTo>
                    <a:pt x="2925" y="23963"/>
                  </a:lnTo>
                  <a:lnTo>
                    <a:pt x="2831" y="24151"/>
                  </a:lnTo>
                  <a:lnTo>
                    <a:pt x="3114" y="23868"/>
                  </a:lnTo>
                  <a:lnTo>
                    <a:pt x="3208" y="24151"/>
                  </a:lnTo>
                  <a:lnTo>
                    <a:pt x="3302" y="23963"/>
                  </a:lnTo>
                  <a:lnTo>
                    <a:pt x="3491" y="24057"/>
                  </a:lnTo>
                  <a:lnTo>
                    <a:pt x="3585" y="24340"/>
                  </a:lnTo>
                  <a:lnTo>
                    <a:pt x="3680" y="24246"/>
                  </a:lnTo>
                  <a:lnTo>
                    <a:pt x="3774" y="24057"/>
                  </a:lnTo>
                  <a:lnTo>
                    <a:pt x="3868" y="24151"/>
                  </a:lnTo>
                  <a:lnTo>
                    <a:pt x="3868" y="24340"/>
                  </a:lnTo>
                  <a:lnTo>
                    <a:pt x="4434" y="24151"/>
                  </a:lnTo>
                  <a:lnTo>
                    <a:pt x="4717" y="24057"/>
                  </a:lnTo>
                  <a:lnTo>
                    <a:pt x="4812" y="24151"/>
                  </a:lnTo>
                  <a:lnTo>
                    <a:pt x="4812" y="23868"/>
                  </a:lnTo>
                  <a:lnTo>
                    <a:pt x="5000" y="23774"/>
                  </a:lnTo>
                  <a:lnTo>
                    <a:pt x="5000" y="23868"/>
                  </a:lnTo>
                  <a:lnTo>
                    <a:pt x="4906" y="24057"/>
                  </a:lnTo>
                  <a:lnTo>
                    <a:pt x="5095" y="23963"/>
                  </a:lnTo>
                  <a:lnTo>
                    <a:pt x="5378" y="23963"/>
                  </a:lnTo>
                  <a:lnTo>
                    <a:pt x="5378" y="24151"/>
                  </a:lnTo>
                  <a:lnTo>
                    <a:pt x="5000" y="24151"/>
                  </a:lnTo>
                  <a:lnTo>
                    <a:pt x="5095" y="24246"/>
                  </a:lnTo>
                  <a:lnTo>
                    <a:pt x="5000" y="24246"/>
                  </a:lnTo>
                  <a:lnTo>
                    <a:pt x="5000" y="24434"/>
                  </a:lnTo>
                  <a:lnTo>
                    <a:pt x="5378" y="24434"/>
                  </a:lnTo>
                  <a:lnTo>
                    <a:pt x="5566" y="24246"/>
                  </a:lnTo>
                  <a:lnTo>
                    <a:pt x="5944" y="24340"/>
                  </a:lnTo>
                  <a:lnTo>
                    <a:pt x="6415" y="24340"/>
                  </a:lnTo>
                  <a:lnTo>
                    <a:pt x="6321" y="24434"/>
                  </a:lnTo>
                  <a:lnTo>
                    <a:pt x="6510" y="24434"/>
                  </a:lnTo>
                  <a:lnTo>
                    <a:pt x="6604" y="24340"/>
                  </a:lnTo>
                  <a:lnTo>
                    <a:pt x="6604" y="24246"/>
                  </a:lnTo>
                  <a:lnTo>
                    <a:pt x="6793" y="24340"/>
                  </a:lnTo>
                  <a:lnTo>
                    <a:pt x="6604" y="24434"/>
                  </a:lnTo>
                  <a:lnTo>
                    <a:pt x="6793" y="24434"/>
                  </a:lnTo>
                  <a:lnTo>
                    <a:pt x="6887" y="24340"/>
                  </a:lnTo>
                  <a:lnTo>
                    <a:pt x="6981" y="24434"/>
                  </a:lnTo>
                  <a:lnTo>
                    <a:pt x="7264" y="24434"/>
                  </a:lnTo>
                  <a:lnTo>
                    <a:pt x="7925" y="24623"/>
                  </a:lnTo>
                  <a:lnTo>
                    <a:pt x="8680" y="24623"/>
                  </a:lnTo>
                  <a:lnTo>
                    <a:pt x="9057" y="24529"/>
                  </a:lnTo>
                  <a:lnTo>
                    <a:pt x="9529" y="24529"/>
                  </a:lnTo>
                  <a:lnTo>
                    <a:pt x="10000" y="24623"/>
                  </a:lnTo>
                  <a:lnTo>
                    <a:pt x="10566" y="24717"/>
                  </a:lnTo>
                  <a:lnTo>
                    <a:pt x="11415" y="24623"/>
                  </a:lnTo>
                  <a:lnTo>
                    <a:pt x="12359" y="24529"/>
                  </a:lnTo>
                  <a:lnTo>
                    <a:pt x="12830" y="24340"/>
                  </a:lnTo>
                  <a:lnTo>
                    <a:pt x="12925" y="24529"/>
                  </a:lnTo>
                  <a:lnTo>
                    <a:pt x="13019" y="24340"/>
                  </a:lnTo>
                  <a:lnTo>
                    <a:pt x="13113" y="24529"/>
                  </a:lnTo>
                  <a:lnTo>
                    <a:pt x="13208" y="24434"/>
                  </a:lnTo>
                  <a:lnTo>
                    <a:pt x="13113" y="24340"/>
                  </a:lnTo>
                  <a:lnTo>
                    <a:pt x="13962" y="24340"/>
                  </a:lnTo>
                  <a:lnTo>
                    <a:pt x="13962" y="24434"/>
                  </a:lnTo>
                  <a:lnTo>
                    <a:pt x="13962" y="24529"/>
                  </a:lnTo>
                  <a:lnTo>
                    <a:pt x="14717" y="24246"/>
                  </a:lnTo>
                  <a:lnTo>
                    <a:pt x="15566" y="24057"/>
                  </a:lnTo>
                  <a:lnTo>
                    <a:pt x="15378" y="23963"/>
                  </a:lnTo>
                  <a:lnTo>
                    <a:pt x="15472" y="23868"/>
                  </a:lnTo>
                  <a:lnTo>
                    <a:pt x="15566" y="23963"/>
                  </a:lnTo>
                  <a:lnTo>
                    <a:pt x="15472" y="23774"/>
                  </a:lnTo>
                  <a:lnTo>
                    <a:pt x="15661" y="23868"/>
                  </a:lnTo>
                  <a:lnTo>
                    <a:pt x="15566" y="24057"/>
                  </a:lnTo>
                  <a:lnTo>
                    <a:pt x="16038" y="23963"/>
                  </a:lnTo>
                  <a:lnTo>
                    <a:pt x="16698" y="23680"/>
                  </a:lnTo>
                  <a:lnTo>
                    <a:pt x="17264" y="23397"/>
                  </a:lnTo>
                  <a:lnTo>
                    <a:pt x="17453" y="23208"/>
                  </a:lnTo>
                  <a:lnTo>
                    <a:pt x="17547" y="23019"/>
                  </a:lnTo>
                  <a:lnTo>
                    <a:pt x="17736" y="23114"/>
                  </a:lnTo>
                  <a:lnTo>
                    <a:pt x="17830" y="23114"/>
                  </a:lnTo>
                  <a:lnTo>
                    <a:pt x="18019" y="23019"/>
                  </a:lnTo>
                  <a:lnTo>
                    <a:pt x="18208" y="22736"/>
                  </a:lnTo>
                  <a:lnTo>
                    <a:pt x="18302" y="22548"/>
                  </a:lnTo>
                  <a:lnTo>
                    <a:pt x="18868" y="22359"/>
                  </a:lnTo>
                  <a:lnTo>
                    <a:pt x="19623" y="22076"/>
                  </a:lnTo>
                  <a:lnTo>
                    <a:pt x="20189" y="21699"/>
                  </a:lnTo>
                  <a:lnTo>
                    <a:pt x="20849" y="21227"/>
                  </a:lnTo>
                  <a:lnTo>
                    <a:pt x="21321" y="20755"/>
                  </a:lnTo>
                  <a:lnTo>
                    <a:pt x="21510" y="20472"/>
                  </a:lnTo>
                  <a:lnTo>
                    <a:pt x="22170" y="19906"/>
                  </a:lnTo>
                  <a:lnTo>
                    <a:pt x="22736" y="19435"/>
                  </a:lnTo>
                  <a:lnTo>
                    <a:pt x="23113" y="18963"/>
                  </a:lnTo>
                  <a:lnTo>
                    <a:pt x="23302" y="18585"/>
                  </a:lnTo>
                  <a:lnTo>
                    <a:pt x="23396" y="18774"/>
                  </a:lnTo>
                  <a:lnTo>
                    <a:pt x="23585" y="18397"/>
                  </a:lnTo>
                  <a:lnTo>
                    <a:pt x="23774" y="18114"/>
                  </a:lnTo>
                  <a:lnTo>
                    <a:pt x="24057" y="17736"/>
                  </a:lnTo>
                  <a:lnTo>
                    <a:pt x="24245" y="17453"/>
                  </a:lnTo>
                  <a:lnTo>
                    <a:pt x="24340" y="17453"/>
                  </a:lnTo>
                  <a:lnTo>
                    <a:pt x="24434" y="17359"/>
                  </a:lnTo>
                  <a:lnTo>
                    <a:pt x="24623" y="16982"/>
                  </a:lnTo>
                  <a:lnTo>
                    <a:pt x="25189" y="16227"/>
                  </a:lnTo>
                  <a:lnTo>
                    <a:pt x="25566" y="15661"/>
                  </a:lnTo>
                  <a:lnTo>
                    <a:pt x="25943" y="15189"/>
                  </a:lnTo>
                  <a:lnTo>
                    <a:pt x="26226" y="14529"/>
                  </a:lnTo>
                  <a:lnTo>
                    <a:pt x="26509" y="13680"/>
                  </a:lnTo>
                  <a:lnTo>
                    <a:pt x="26604" y="13869"/>
                  </a:lnTo>
                  <a:lnTo>
                    <a:pt x="26604" y="13586"/>
                  </a:lnTo>
                  <a:lnTo>
                    <a:pt x="26698" y="13303"/>
                  </a:lnTo>
                  <a:lnTo>
                    <a:pt x="26792" y="13303"/>
                  </a:lnTo>
                  <a:lnTo>
                    <a:pt x="26887" y="13397"/>
                  </a:lnTo>
                  <a:lnTo>
                    <a:pt x="27170" y="12831"/>
                  </a:lnTo>
                  <a:lnTo>
                    <a:pt x="27264" y="12548"/>
                  </a:lnTo>
                  <a:lnTo>
                    <a:pt x="27264" y="12454"/>
                  </a:lnTo>
                  <a:lnTo>
                    <a:pt x="26981" y="12076"/>
                  </a:lnTo>
                  <a:lnTo>
                    <a:pt x="27075" y="12171"/>
                  </a:lnTo>
                  <a:lnTo>
                    <a:pt x="27170" y="12076"/>
                  </a:lnTo>
                  <a:lnTo>
                    <a:pt x="27358" y="12076"/>
                  </a:lnTo>
                  <a:lnTo>
                    <a:pt x="27453" y="12171"/>
                  </a:lnTo>
                  <a:lnTo>
                    <a:pt x="27453" y="11982"/>
                  </a:lnTo>
                  <a:lnTo>
                    <a:pt x="27547" y="11793"/>
                  </a:lnTo>
                  <a:lnTo>
                    <a:pt x="27641" y="11793"/>
                  </a:lnTo>
                  <a:lnTo>
                    <a:pt x="27547" y="11510"/>
                  </a:lnTo>
                  <a:lnTo>
                    <a:pt x="27641" y="11133"/>
                  </a:lnTo>
                  <a:lnTo>
                    <a:pt x="27830" y="10755"/>
                  </a:lnTo>
                  <a:lnTo>
                    <a:pt x="27924" y="10661"/>
                  </a:lnTo>
                  <a:lnTo>
                    <a:pt x="28113" y="10661"/>
                  </a:lnTo>
                  <a:lnTo>
                    <a:pt x="28019" y="10378"/>
                  </a:lnTo>
                  <a:lnTo>
                    <a:pt x="28019" y="10284"/>
                  </a:lnTo>
                  <a:lnTo>
                    <a:pt x="28019" y="10095"/>
                  </a:lnTo>
                  <a:lnTo>
                    <a:pt x="28113" y="10284"/>
                  </a:lnTo>
                  <a:lnTo>
                    <a:pt x="28208" y="10001"/>
                  </a:lnTo>
                  <a:lnTo>
                    <a:pt x="28019" y="10001"/>
                  </a:lnTo>
                  <a:lnTo>
                    <a:pt x="27924" y="9906"/>
                  </a:lnTo>
                  <a:lnTo>
                    <a:pt x="28113" y="9718"/>
                  </a:lnTo>
                  <a:lnTo>
                    <a:pt x="28208" y="9718"/>
                  </a:lnTo>
                  <a:lnTo>
                    <a:pt x="28113" y="9529"/>
                  </a:lnTo>
                  <a:lnTo>
                    <a:pt x="28396" y="9529"/>
                  </a:lnTo>
                  <a:lnTo>
                    <a:pt x="28302" y="9057"/>
                  </a:lnTo>
                  <a:lnTo>
                    <a:pt x="28396" y="9057"/>
                  </a:lnTo>
                  <a:lnTo>
                    <a:pt x="28396" y="8963"/>
                  </a:lnTo>
                  <a:lnTo>
                    <a:pt x="28396" y="8774"/>
                  </a:lnTo>
                  <a:lnTo>
                    <a:pt x="28491" y="8491"/>
                  </a:lnTo>
                  <a:lnTo>
                    <a:pt x="28585" y="8114"/>
                  </a:lnTo>
                  <a:lnTo>
                    <a:pt x="28774" y="8303"/>
                  </a:lnTo>
                  <a:lnTo>
                    <a:pt x="28962" y="7454"/>
                  </a:lnTo>
                  <a:lnTo>
                    <a:pt x="29057" y="6699"/>
                  </a:lnTo>
                  <a:lnTo>
                    <a:pt x="29245" y="5661"/>
                  </a:lnTo>
                  <a:lnTo>
                    <a:pt x="29340" y="4718"/>
                  </a:lnTo>
                  <a:lnTo>
                    <a:pt x="29340" y="4341"/>
                  </a:lnTo>
                  <a:lnTo>
                    <a:pt x="29057" y="4435"/>
                  </a:lnTo>
                  <a:lnTo>
                    <a:pt x="28962" y="4435"/>
                  </a:lnTo>
                  <a:lnTo>
                    <a:pt x="28962" y="4246"/>
                  </a:lnTo>
                  <a:lnTo>
                    <a:pt x="29151" y="4341"/>
                  </a:lnTo>
                  <a:lnTo>
                    <a:pt x="29245" y="4152"/>
                  </a:lnTo>
                  <a:lnTo>
                    <a:pt x="29151" y="4152"/>
                  </a:lnTo>
                  <a:lnTo>
                    <a:pt x="29057" y="3963"/>
                  </a:lnTo>
                  <a:lnTo>
                    <a:pt x="28962" y="3680"/>
                  </a:lnTo>
                  <a:lnTo>
                    <a:pt x="28962" y="3680"/>
                  </a:lnTo>
                  <a:lnTo>
                    <a:pt x="29245" y="3774"/>
                  </a:lnTo>
                  <a:lnTo>
                    <a:pt x="29057" y="3586"/>
                  </a:lnTo>
                  <a:lnTo>
                    <a:pt x="29057" y="3397"/>
                  </a:lnTo>
                  <a:lnTo>
                    <a:pt x="29245" y="3586"/>
                  </a:lnTo>
                  <a:lnTo>
                    <a:pt x="29245" y="3491"/>
                  </a:lnTo>
                  <a:lnTo>
                    <a:pt x="29434" y="3114"/>
                  </a:lnTo>
                  <a:lnTo>
                    <a:pt x="29245" y="2925"/>
                  </a:lnTo>
                  <a:lnTo>
                    <a:pt x="28962" y="2642"/>
                  </a:lnTo>
                  <a:lnTo>
                    <a:pt x="28962" y="2642"/>
                  </a:lnTo>
                  <a:lnTo>
                    <a:pt x="29245" y="2831"/>
                  </a:lnTo>
                  <a:lnTo>
                    <a:pt x="29340" y="2737"/>
                  </a:lnTo>
                  <a:lnTo>
                    <a:pt x="29434" y="2359"/>
                  </a:lnTo>
                  <a:lnTo>
                    <a:pt x="29434" y="2265"/>
                  </a:lnTo>
                  <a:lnTo>
                    <a:pt x="29434" y="2171"/>
                  </a:lnTo>
                  <a:lnTo>
                    <a:pt x="29340" y="2171"/>
                  </a:lnTo>
                  <a:lnTo>
                    <a:pt x="28774" y="944"/>
                  </a:lnTo>
                  <a:lnTo>
                    <a:pt x="28962" y="661"/>
                  </a:lnTo>
                  <a:lnTo>
                    <a:pt x="29057" y="473"/>
                  </a:lnTo>
                  <a:lnTo>
                    <a:pt x="29151" y="473"/>
                  </a:lnTo>
                  <a:lnTo>
                    <a:pt x="28868" y="190"/>
                  </a:lnTo>
                  <a:lnTo>
                    <a:pt x="29057" y="190"/>
                  </a:lnTo>
                  <a:lnTo>
                    <a:pt x="2896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7"/>
            <p:cNvSpPr/>
            <p:nvPr/>
          </p:nvSpPr>
          <p:spPr>
            <a:xfrm>
              <a:off x="1745175" y="2199475"/>
              <a:ext cx="169825" cy="162775"/>
            </a:xfrm>
            <a:custGeom>
              <a:avLst/>
              <a:gdLst/>
              <a:ahLst/>
              <a:cxnLst/>
              <a:rect l="l" t="t" r="r" b="b"/>
              <a:pathLst>
                <a:path w="6793" h="6511" extrusionOk="0">
                  <a:moveTo>
                    <a:pt x="1038" y="6416"/>
                  </a:moveTo>
                  <a:lnTo>
                    <a:pt x="1038" y="6463"/>
                  </a:lnTo>
                  <a:lnTo>
                    <a:pt x="1038" y="6463"/>
                  </a:lnTo>
                  <a:lnTo>
                    <a:pt x="943" y="6416"/>
                  </a:lnTo>
                  <a:close/>
                  <a:moveTo>
                    <a:pt x="2641" y="1"/>
                  </a:moveTo>
                  <a:lnTo>
                    <a:pt x="2641" y="190"/>
                  </a:lnTo>
                  <a:lnTo>
                    <a:pt x="2641" y="473"/>
                  </a:lnTo>
                  <a:lnTo>
                    <a:pt x="2641" y="567"/>
                  </a:lnTo>
                  <a:lnTo>
                    <a:pt x="2547" y="284"/>
                  </a:lnTo>
                  <a:lnTo>
                    <a:pt x="2547" y="756"/>
                  </a:lnTo>
                  <a:lnTo>
                    <a:pt x="2453" y="284"/>
                  </a:lnTo>
                  <a:lnTo>
                    <a:pt x="2453" y="473"/>
                  </a:lnTo>
                  <a:lnTo>
                    <a:pt x="2453" y="661"/>
                  </a:lnTo>
                  <a:lnTo>
                    <a:pt x="2075" y="1227"/>
                  </a:lnTo>
                  <a:lnTo>
                    <a:pt x="1509" y="2171"/>
                  </a:lnTo>
                  <a:lnTo>
                    <a:pt x="849" y="3114"/>
                  </a:lnTo>
                  <a:lnTo>
                    <a:pt x="377" y="3774"/>
                  </a:lnTo>
                  <a:lnTo>
                    <a:pt x="283" y="4152"/>
                  </a:lnTo>
                  <a:lnTo>
                    <a:pt x="472" y="4246"/>
                  </a:lnTo>
                  <a:lnTo>
                    <a:pt x="472" y="4340"/>
                  </a:lnTo>
                  <a:lnTo>
                    <a:pt x="377" y="4435"/>
                  </a:lnTo>
                  <a:lnTo>
                    <a:pt x="283" y="4435"/>
                  </a:lnTo>
                  <a:lnTo>
                    <a:pt x="566" y="4529"/>
                  </a:lnTo>
                  <a:lnTo>
                    <a:pt x="472" y="4435"/>
                  </a:lnTo>
                  <a:lnTo>
                    <a:pt x="566" y="4435"/>
                  </a:lnTo>
                  <a:lnTo>
                    <a:pt x="849" y="4623"/>
                  </a:lnTo>
                  <a:lnTo>
                    <a:pt x="566" y="4623"/>
                  </a:lnTo>
                  <a:lnTo>
                    <a:pt x="472" y="4812"/>
                  </a:lnTo>
                  <a:lnTo>
                    <a:pt x="377" y="5284"/>
                  </a:lnTo>
                  <a:lnTo>
                    <a:pt x="283" y="5944"/>
                  </a:lnTo>
                  <a:lnTo>
                    <a:pt x="189" y="6133"/>
                  </a:lnTo>
                  <a:lnTo>
                    <a:pt x="0" y="6227"/>
                  </a:lnTo>
                  <a:lnTo>
                    <a:pt x="566" y="6416"/>
                  </a:lnTo>
                  <a:lnTo>
                    <a:pt x="1038" y="6494"/>
                  </a:lnTo>
                  <a:lnTo>
                    <a:pt x="1038" y="6494"/>
                  </a:lnTo>
                  <a:lnTo>
                    <a:pt x="1038" y="6510"/>
                  </a:lnTo>
                  <a:lnTo>
                    <a:pt x="1051" y="6497"/>
                  </a:lnTo>
                  <a:lnTo>
                    <a:pt x="1051" y="6497"/>
                  </a:lnTo>
                  <a:lnTo>
                    <a:pt x="1132" y="6510"/>
                  </a:lnTo>
                  <a:lnTo>
                    <a:pt x="1069" y="6479"/>
                  </a:lnTo>
                  <a:lnTo>
                    <a:pt x="1069" y="6479"/>
                  </a:lnTo>
                  <a:lnTo>
                    <a:pt x="1132" y="6416"/>
                  </a:lnTo>
                  <a:lnTo>
                    <a:pt x="1226" y="6133"/>
                  </a:lnTo>
                  <a:lnTo>
                    <a:pt x="1226" y="5944"/>
                  </a:lnTo>
                  <a:lnTo>
                    <a:pt x="1038" y="5755"/>
                  </a:lnTo>
                  <a:lnTo>
                    <a:pt x="1415" y="5755"/>
                  </a:lnTo>
                  <a:lnTo>
                    <a:pt x="1321" y="5661"/>
                  </a:lnTo>
                  <a:lnTo>
                    <a:pt x="1415" y="5661"/>
                  </a:lnTo>
                  <a:lnTo>
                    <a:pt x="1604" y="5755"/>
                  </a:lnTo>
                  <a:lnTo>
                    <a:pt x="1415" y="5567"/>
                  </a:lnTo>
                  <a:lnTo>
                    <a:pt x="1038" y="5189"/>
                  </a:lnTo>
                  <a:lnTo>
                    <a:pt x="1226" y="5284"/>
                  </a:lnTo>
                  <a:lnTo>
                    <a:pt x="1604" y="5378"/>
                  </a:lnTo>
                  <a:lnTo>
                    <a:pt x="2264" y="3491"/>
                  </a:lnTo>
                  <a:lnTo>
                    <a:pt x="3019" y="1605"/>
                  </a:lnTo>
                  <a:lnTo>
                    <a:pt x="3019" y="1888"/>
                  </a:lnTo>
                  <a:lnTo>
                    <a:pt x="3113" y="1699"/>
                  </a:lnTo>
                  <a:lnTo>
                    <a:pt x="3113" y="1888"/>
                  </a:lnTo>
                  <a:lnTo>
                    <a:pt x="3302" y="1699"/>
                  </a:lnTo>
                  <a:lnTo>
                    <a:pt x="3208" y="1888"/>
                  </a:lnTo>
                  <a:lnTo>
                    <a:pt x="3302" y="1982"/>
                  </a:lnTo>
                  <a:lnTo>
                    <a:pt x="3585" y="2076"/>
                  </a:lnTo>
                  <a:lnTo>
                    <a:pt x="3962" y="2171"/>
                  </a:lnTo>
                  <a:lnTo>
                    <a:pt x="4340" y="1982"/>
                  </a:lnTo>
                  <a:lnTo>
                    <a:pt x="4151" y="2171"/>
                  </a:lnTo>
                  <a:lnTo>
                    <a:pt x="4151" y="2359"/>
                  </a:lnTo>
                  <a:lnTo>
                    <a:pt x="4151" y="2454"/>
                  </a:lnTo>
                  <a:lnTo>
                    <a:pt x="4245" y="2548"/>
                  </a:lnTo>
                  <a:lnTo>
                    <a:pt x="4623" y="2548"/>
                  </a:lnTo>
                  <a:lnTo>
                    <a:pt x="4811" y="2359"/>
                  </a:lnTo>
                  <a:lnTo>
                    <a:pt x="5000" y="2642"/>
                  </a:lnTo>
                  <a:lnTo>
                    <a:pt x="5283" y="3020"/>
                  </a:lnTo>
                  <a:lnTo>
                    <a:pt x="5755" y="3208"/>
                  </a:lnTo>
                  <a:lnTo>
                    <a:pt x="6132" y="3208"/>
                  </a:lnTo>
                  <a:lnTo>
                    <a:pt x="6038" y="3397"/>
                  </a:lnTo>
                  <a:lnTo>
                    <a:pt x="6038" y="3586"/>
                  </a:lnTo>
                  <a:lnTo>
                    <a:pt x="6132" y="3680"/>
                  </a:lnTo>
                  <a:lnTo>
                    <a:pt x="6321" y="3680"/>
                  </a:lnTo>
                  <a:lnTo>
                    <a:pt x="6698" y="3586"/>
                  </a:lnTo>
                  <a:lnTo>
                    <a:pt x="6698" y="3869"/>
                  </a:lnTo>
                  <a:lnTo>
                    <a:pt x="6509" y="3963"/>
                  </a:lnTo>
                  <a:lnTo>
                    <a:pt x="6509" y="3963"/>
                  </a:lnTo>
                  <a:lnTo>
                    <a:pt x="6792" y="3869"/>
                  </a:lnTo>
                  <a:lnTo>
                    <a:pt x="6792" y="3491"/>
                  </a:lnTo>
                  <a:lnTo>
                    <a:pt x="6698" y="3397"/>
                  </a:lnTo>
                  <a:lnTo>
                    <a:pt x="6509" y="3586"/>
                  </a:lnTo>
                  <a:lnTo>
                    <a:pt x="6509" y="3586"/>
                  </a:lnTo>
                  <a:lnTo>
                    <a:pt x="6604" y="3303"/>
                  </a:lnTo>
                  <a:lnTo>
                    <a:pt x="6604" y="3114"/>
                  </a:lnTo>
                  <a:lnTo>
                    <a:pt x="6509" y="3020"/>
                  </a:lnTo>
                  <a:lnTo>
                    <a:pt x="6226" y="3020"/>
                  </a:lnTo>
                  <a:lnTo>
                    <a:pt x="5849" y="3114"/>
                  </a:lnTo>
                  <a:lnTo>
                    <a:pt x="5849" y="3114"/>
                  </a:lnTo>
                  <a:lnTo>
                    <a:pt x="5943" y="2831"/>
                  </a:lnTo>
                  <a:lnTo>
                    <a:pt x="5943" y="2925"/>
                  </a:lnTo>
                  <a:lnTo>
                    <a:pt x="6132" y="2548"/>
                  </a:lnTo>
                  <a:lnTo>
                    <a:pt x="5660" y="2359"/>
                  </a:lnTo>
                  <a:lnTo>
                    <a:pt x="5283" y="2171"/>
                  </a:lnTo>
                  <a:lnTo>
                    <a:pt x="4906" y="2171"/>
                  </a:lnTo>
                  <a:lnTo>
                    <a:pt x="4906" y="1699"/>
                  </a:lnTo>
                  <a:lnTo>
                    <a:pt x="5094" y="1322"/>
                  </a:lnTo>
                  <a:lnTo>
                    <a:pt x="4717" y="1605"/>
                  </a:lnTo>
                  <a:lnTo>
                    <a:pt x="4811" y="1322"/>
                  </a:lnTo>
                  <a:lnTo>
                    <a:pt x="4811" y="1322"/>
                  </a:lnTo>
                  <a:lnTo>
                    <a:pt x="4717" y="1416"/>
                  </a:lnTo>
                  <a:lnTo>
                    <a:pt x="4434" y="1605"/>
                  </a:lnTo>
                  <a:lnTo>
                    <a:pt x="4623" y="1322"/>
                  </a:lnTo>
                  <a:lnTo>
                    <a:pt x="4623" y="1227"/>
                  </a:lnTo>
                  <a:lnTo>
                    <a:pt x="4528" y="1133"/>
                  </a:lnTo>
                  <a:lnTo>
                    <a:pt x="4340" y="1322"/>
                  </a:lnTo>
                  <a:lnTo>
                    <a:pt x="4340" y="1510"/>
                  </a:lnTo>
                  <a:lnTo>
                    <a:pt x="4245" y="1322"/>
                  </a:lnTo>
                  <a:lnTo>
                    <a:pt x="4151" y="1227"/>
                  </a:lnTo>
                  <a:lnTo>
                    <a:pt x="3868" y="944"/>
                  </a:lnTo>
                  <a:lnTo>
                    <a:pt x="3208" y="567"/>
                  </a:lnTo>
                  <a:lnTo>
                    <a:pt x="2925" y="378"/>
                  </a:lnTo>
                  <a:lnTo>
                    <a:pt x="273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 name="Google Shape;112;p17"/>
          <p:cNvGrpSpPr/>
          <p:nvPr/>
        </p:nvGrpSpPr>
        <p:grpSpPr>
          <a:xfrm rot="2011211">
            <a:off x="2656279" y="880731"/>
            <a:ext cx="1046869" cy="269659"/>
            <a:chOff x="271125" y="812725"/>
            <a:chExt cx="766525" cy="221725"/>
          </a:xfrm>
        </p:grpSpPr>
        <p:sp>
          <p:nvSpPr>
            <p:cNvPr id="113" name="Google Shape;113;p17"/>
            <p:cNvSpPr/>
            <p:nvPr/>
          </p:nvSpPr>
          <p:spPr>
            <a:xfrm>
              <a:off x="271125" y="921200"/>
              <a:ext cx="695775" cy="70775"/>
            </a:xfrm>
            <a:custGeom>
              <a:avLst/>
              <a:gdLst/>
              <a:ahLst/>
              <a:cxnLst/>
              <a:rect l="l" t="t" r="r" b="b"/>
              <a:pathLst>
                <a:path w="27831" h="2831" extrusionOk="0">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7"/>
            <p:cNvSpPr/>
            <p:nvPr/>
          </p:nvSpPr>
          <p:spPr>
            <a:xfrm>
              <a:off x="858375" y="812725"/>
              <a:ext cx="179275" cy="221725"/>
            </a:xfrm>
            <a:custGeom>
              <a:avLst/>
              <a:gdLst/>
              <a:ahLst/>
              <a:cxnLst/>
              <a:rect l="l" t="t" r="r" b="b"/>
              <a:pathLst>
                <a:path w="7171" h="8869" extrusionOk="0">
                  <a:moveTo>
                    <a:pt x="5756" y="6510"/>
                  </a:moveTo>
                  <a:lnTo>
                    <a:pt x="5756" y="6604"/>
                  </a:lnTo>
                  <a:lnTo>
                    <a:pt x="5850" y="6604"/>
                  </a:lnTo>
                  <a:lnTo>
                    <a:pt x="5756" y="6510"/>
                  </a:lnTo>
                  <a:close/>
                  <a:moveTo>
                    <a:pt x="2265" y="7925"/>
                  </a:moveTo>
                  <a:lnTo>
                    <a:pt x="2252" y="7965"/>
                  </a:lnTo>
                  <a:lnTo>
                    <a:pt x="2252" y="7965"/>
                  </a:lnTo>
                  <a:lnTo>
                    <a:pt x="2284" y="7953"/>
                  </a:lnTo>
                  <a:lnTo>
                    <a:pt x="2284" y="7953"/>
                  </a:lnTo>
                  <a:lnTo>
                    <a:pt x="2265" y="7925"/>
                  </a:lnTo>
                  <a:close/>
                  <a:moveTo>
                    <a:pt x="567" y="0"/>
                  </a:moveTo>
                  <a:lnTo>
                    <a:pt x="284" y="189"/>
                  </a:lnTo>
                  <a:lnTo>
                    <a:pt x="95" y="472"/>
                  </a:lnTo>
                  <a:lnTo>
                    <a:pt x="1" y="755"/>
                  </a:lnTo>
                  <a:lnTo>
                    <a:pt x="95" y="1038"/>
                  </a:lnTo>
                  <a:lnTo>
                    <a:pt x="190" y="1227"/>
                  </a:lnTo>
                  <a:lnTo>
                    <a:pt x="473" y="1415"/>
                  </a:lnTo>
                  <a:lnTo>
                    <a:pt x="850" y="1321"/>
                  </a:lnTo>
                  <a:lnTo>
                    <a:pt x="661" y="1604"/>
                  </a:lnTo>
                  <a:lnTo>
                    <a:pt x="756" y="1604"/>
                  </a:lnTo>
                  <a:lnTo>
                    <a:pt x="661" y="1793"/>
                  </a:lnTo>
                  <a:lnTo>
                    <a:pt x="661" y="1887"/>
                  </a:lnTo>
                  <a:lnTo>
                    <a:pt x="756" y="1793"/>
                  </a:lnTo>
                  <a:lnTo>
                    <a:pt x="1510" y="1604"/>
                  </a:lnTo>
                  <a:lnTo>
                    <a:pt x="1510" y="1604"/>
                  </a:lnTo>
                  <a:lnTo>
                    <a:pt x="1133" y="2076"/>
                  </a:lnTo>
                  <a:lnTo>
                    <a:pt x="1322" y="2453"/>
                  </a:lnTo>
                  <a:lnTo>
                    <a:pt x="1888" y="2830"/>
                  </a:lnTo>
                  <a:lnTo>
                    <a:pt x="3397" y="3774"/>
                  </a:lnTo>
                  <a:lnTo>
                    <a:pt x="5001" y="4623"/>
                  </a:lnTo>
                  <a:lnTo>
                    <a:pt x="5944" y="5095"/>
                  </a:lnTo>
                  <a:lnTo>
                    <a:pt x="5756" y="5189"/>
                  </a:lnTo>
                  <a:lnTo>
                    <a:pt x="5378" y="5378"/>
                  </a:lnTo>
                  <a:lnTo>
                    <a:pt x="5378" y="5283"/>
                  </a:lnTo>
                  <a:lnTo>
                    <a:pt x="5001" y="5661"/>
                  </a:lnTo>
                  <a:lnTo>
                    <a:pt x="4623" y="5944"/>
                  </a:lnTo>
                  <a:lnTo>
                    <a:pt x="4435" y="6321"/>
                  </a:lnTo>
                  <a:lnTo>
                    <a:pt x="4340" y="6510"/>
                  </a:lnTo>
                  <a:lnTo>
                    <a:pt x="4435" y="6698"/>
                  </a:lnTo>
                  <a:lnTo>
                    <a:pt x="4435" y="6698"/>
                  </a:lnTo>
                  <a:lnTo>
                    <a:pt x="4246" y="6415"/>
                  </a:lnTo>
                  <a:lnTo>
                    <a:pt x="4057" y="6321"/>
                  </a:lnTo>
                  <a:lnTo>
                    <a:pt x="3963" y="6415"/>
                  </a:lnTo>
                  <a:lnTo>
                    <a:pt x="3869" y="6510"/>
                  </a:lnTo>
                  <a:lnTo>
                    <a:pt x="3680" y="6887"/>
                  </a:lnTo>
                  <a:lnTo>
                    <a:pt x="3680" y="7076"/>
                  </a:lnTo>
                  <a:lnTo>
                    <a:pt x="3774" y="7076"/>
                  </a:lnTo>
                  <a:lnTo>
                    <a:pt x="3680" y="7264"/>
                  </a:lnTo>
                  <a:lnTo>
                    <a:pt x="3303" y="7453"/>
                  </a:lnTo>
                  <a:lnTo>
                    <a:pt x="2359" y="7925"/>
                  </a:lnTo>
                  <a:lnTo>
                    <a:pt x="2284" y="7953"/>
                  </a:lnTo>
                  <a:lnTo>
                    <a:pt x="2284" y="7953"/>
                  </a:lnTo>
                  <a:lnTo>
                    <a:pt x="2454" y="8208"/>
                  </a:lnTo>
                  <a:lnTo>
                    <a:pt x="2642" y="8396"/>
                  </a:lnTo>
                  <a:lnTo>
                    <a:pt x="2642" y="8302"/>
                  </a:lnTo>
                  <a:lnTo>
                    <a:pt x="2737" y="8396"/>
                  </a:lnTo>
                  <a:lnTo>
                    <a:pt x="2831" y="8113"/>
                  </a:lnTo>
                  <a:lnTo>
                    <a:pt x="2925" y="7925"/>
                  </a:lnTo>
                  <a:lnTo>
                    <a:pt x="3020" y="7830"/>
                  </a:lnTo>
                  <a:lnTo>
                    <a:pt x="3397" y="7830"/>
                  </a:lnTo>
                  <a:lnTo>
                    <a:pt x="3680" y="7736"/>
                  </a:lnTo>
                  <a:lnTo>
                    <a:pt x="3774" y="7547"/>
                  </a:lnTo>
                  <a:lnTo>
                    <a:pt x="3869" y="7264"/>
                  </a:lnTo>
                  <a:lnTo>
                    <a:pt x="4246" y="7453"/>
                  </a:lnTo>
                  <a:lnTo>
                    <a:pt x="4623" y="7642"/>
                  </a:lnTo>
                  <a:lnTo>
                    <a:pt x="4718" y="7547"/>
                  </a:lnTo>
                  <a:lnTo>
                    <a:pt x="4906" y="7359"/>
                  </a:lnTo>
                  <a:lnTo>
                    <a:pt x="5190" y="7170"/>
                  </a:lnTo>
                  <a:lnTo>
                    <a:pt x="5095" y="7076"/>
                  </a:lnTo>
                  <a:lnTo>
                    <a:pt x="4906" y="6793"/>
                  </a:lnTo>
                  <a:lnTo>
                    <a:pt x="4906" y="6793"/>
                  </a:lnTo>
                  <a:lnTo>
                    <a:pt x="5095" y="6887"/>
                  </a:lnTo>
                  <a:lnTo>
                    <a:pt x="5378" y="6793"/>
                  </a:lnTo>
                  <a:lnTo>
                    <a:pt x="5756" y="6510"/>
                  </a:lnTo>
                  <a:lnTo>
                    <a:pt x="6322" y="6132"/>
                  </a:lnTo>
                  <a:lnTo>
                    <a:pt x="6699" y="5566"/>
                  </a:lnTo>
                  <a:lnTo>
                    <a:pt x="7171" y="5095"/>
                  </a:lnTo>
                  <a:lnTo>
                    <a:pt x="7076" y="4717"/>
                  </a:lnTo>
                  <a:lnTo>
                    <a:pt x="6982" y="4434"/>
                  </a:lnTo>
                  <a:lnTo>
                    <a:pt x="6605" y="3963"/>
                  </a:lnTo>
                  <a:lnTo>
                    <a:pt x="6133" y="3491"/>
                  </a:lnTo>
                  <a:lnTo>
                    <a:pt x="5567" y="3113"/>
                  </a:lnTo>
                  <a:lnTo>
                    <a:pt x="4340" y="2547"/>
                  </a:lnTo>
                  <a:lnTo>
                    <a:pt x="3208" y="1887"/>
                  </a:lnTo>
                  <a:lnTo>
                    <a:pt x="2925" y="1698"/>
                  </a:lnTo>
                  <a:lnTo>
                    <a:pt x="2925" y="1604"/>
                  </a:lnTo>
                  <a:lnTo>
                    <a:pt x="2925" y="1510"/>
                  </a:lnTo>
                  <a:lnTo>
                    <a:pt x="2737" y="1698"/>
                  </a:lnTo>
                  <a:lnTo>
                    <a:pt x="2642" y="1698"/>
                  </a:lnTo>
                  <a:lnTo>
                    <a:pt x="2642" y="1604"/>
                  </a:lnTo>
                  <a:lnTo>
                    <a:pt x="2642" y="1510"/>
                  </a:lnTo>
                  <a:lnTo>
                    <a:pt x="2642" y="1415"/>
                  </a:lnTo>
                  <a:lnTo>
                    <a:pt x="2454" y="1604"/>
                  </a:lnTo>
                  <a:lnTo>
                    <a:pt x="2454" y="1698"/>
                  </a:lnTo>
                  <a:lnTo>
                    <a:pt x="2265" y="1887"/>
                  </a:lnTo>
                  <a:lnTo>
                    <a:pt x="2265" y="1604"/>
                  </a:lnTo>
                  <a:lnTo>
                    <a:pt x="2171" y="1415"/>
                  </a:lnTo>
                  <a:lnTo>
                    <a:pt x="1605" y="944"/>
                  </a:lnTo>
                  <a:lnTo>
                    <a:pt x="1227" y="755"/>
                  </a:lnTo>
                  <a:lnTo>
                    <a:pt x="1039" y="472"/>
                  </a:lnTo>
                  <a:lnTo>
                    <a:pt x="850" y="283"/>
                  </a:lnTo>
                  <a:lnTo>
                    <a:pt x="944" y="0"/>
                  </a:lnTo>
                  <a:close/>
                  <a:moveTo>
                    <a:pt x="2252" y="7965"/>
                  </a:moveTo>
                  <a:lnTo>
                    <a:pt x="850" y="8491"/>
                  </a:lnTo>
                  <a:lnTo>
                    <a:pt x="756" y="8491"/>
                  </a:lnTo>
                  <a:lnTo>
                    <a:pt x="756" y="8774"/>
                  </a:lnTo>
                  <a:lnTo>
                    <a:pt x="944" y="8868"/>
                  </a:lnTo>
                  <a:lnTo>
                    <a:pt x="1133" y="8868"/>
                  </a:lnTo>
                  <a:lnTo>
                    <a:pt x="1605" y="8774"/>
                  </a:lnTo>
                  <a:lnTo>
                    <a:pt x="1793" y="8679"/>
                  </a:lnTo>
                  <a:lnTo>
                    <a:pt x="2076" y="8491"/>
                  </a:lnTo>
                  <a:lnTo>
                    <a:pt x="2171" y="8208"/>
                  </a:lnTo>
                  <a:lnTo>
                    <a:pt x="2252" y="7965"/>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6" name="Google Shape;116;p17"/>
          <p:cNvSpPr txBox="1">
            <a:spLocks noGrp="1"/>
          </p:cNvSpPr>
          <p:nvPr>
            <p:ph type="sldNum" idx="12"/>
          </p:nvPr>
        </p:nvSpPr>
        <p:spPr>
          <a:xfrm>
            <a:off x="4297650" y="4832975"/>
            <a:ext cx="548700" cy="310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35</a:t>
            </a:fld>
            <a:endParaRPr/>
          </a:p>
        </p:txBody>
      </p:sp>
      <p:pic>
        <p:nvPicPr>
          <p:cNvPr id="15" name="Hình ảnh 14">
            <a:extLst>
              <a:ext uri="{FF2B5EF4-FFF2-40B4-BE49-F238E27FC236}">
                <a16:creationId xmlns:a16="http://schemas.microsoft.com/office/drawing/2014/main" id="{3099CD79-998B-4BA1-BF95-E1D659CEA31A}"/>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2930" b="99805" l="10000" r="90000">
                        <a14:foregroundMark x1="44333" y1="26563" x2="50333" y2="57813"/>
                        <a14:foregroundMark x1="50333" y1="57813" x2="46111" y2="63281"/>
                        <a14:foregroundMark x1="56778" y1="56641" x2="38000" y2="46875"/>
                        <a14:foregroundMark x1="38000" y1="46875" x2="49444" y2="46875"/>
                        <a14:foregroundMark x1="56333" y1="37891" x2="50444" y2="70703"/>
                        <a14:foregroundMark x1="50444" y1="70703" x2="54556" y2="94141"/>
                        <a14:foregroundMark x1="41333" y1="73438" x2="70222" y2="50977"/>
                        <a14:foregroundMark x1="70222" y1="50977" x2="61444" y2="43164"/>
                        <a14:foregroundMark x1="59556" y1="28906" x2="52222" y2="19531"/>
                        <a14:foregroundMark x1="55222" y1="15039" x2="51000" y2="2930"/>
                        <a14:foregroundMark x1="55667" y1="23633" x2="57667" y2="61523"/>
                        <a14:foregroundMark x1="57667" y1="61523" x2="55889" y2="62891"/>
                        <a14:foregroundMark x1="47111" y1="76172" x2="34333" y2="50391"/>
                        <a14:foregroundMark x1="34333" y1="50391" x2="35000" y2="41602"/>
                        <a14:foregroundMark x1="68000" y1="52148" x2="54222" y2="72656"/>
                        <a14:foregroundMark x1="54222" y1="72656" x2="46333" y2="72266"/>
                        <a14:foregroundMark x1="49111" y1="99805" x2="49111" y2="99805"/>
                        <a14:backgroundMark x1="50556" y1="0" x2="50556" y2="0"/>
                        <a14:backgroundMark x1="51000" y1="0" x2="51000" y2="0"/>
                      </a14:backgroundRemoval>
                    </a14:imgEffect>
                  </a14:imgLayer>
                </a14:imgProps>
              </a:ext>
            </a:extLst>
          </a:blip>
          <a:stretch>
            <a:fillRect/>
          </a:stretch>
        </p:blipFill>
        <p:spPr>
          <a:xfrm>
            <a:off x="3100897" y="1049079"/>
            <a:ext cx="2857047" cy="1625342"/>
          </a:xfrm>
          <a:prstGeom prst="rect">
            <a:avLst/>
          </a:prstGeom>
        </p:spPr>
      </p:pic>
    </p:spTree>
    <p:extLst>
      <p:ext uri="{BB962C8B-B14F-4D97-AF65-F5344CB8AC3E}">
        <p14:creationId xmlns:p14="http://schemas.microsoft.com/office/powerpoint/2010/main" val="47367436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pic>
        <p:nvPicPr>
          <p:cNvPr id="5" name="Hình ảnh 4" descr="Ảnh có chứa văn bản, màn hình, ảnh chụp màn hình, máy tính&#10;&#10;Mô tả được tạo tự động">
            <a:extLst>
              <a:ext uri="{FF2B5EF4-FFF2-40B4-BE49-F238E27FC236}">
                <a16:creationId xmlns:a16="http://schemas.microsoft.com/office/drawing/2014/main" id="{F6CD6E9F-28F2-4531-B2E7-C3B54DF38957}"/>
              </a:ext>
            </a:extLst>
          </p:cNvPr>
          <p:cNvPicPr>
            <a:picLocks noChangeAspect="1"/>
          </p:cNvPicPr>
          <p:nvPr/>
        </p:nvPicPr>
        <p:blipFill>
          <a:blip r:embed="rId3"/>
          <a:stretch>
            <a:fillRect/>
          </a:stretch>
        </p:blipFill>
        <p:spPr>
          <a:xfrm>
            <a:off x="0" y="0"/>
            <a:ext cx="9144000" cy="5143500"/>
          </a:xfrm>
          <a:prstGeom prst="rect">
            <a:avLst/>
          </a:prstGeom>
        </p:spPr>
      </p:pic>
    </p:spTree>
    <p:extLst>
      <p:ext uri="{BB962C8B-B14F-4D97-AF65-F5344CB8AC3E}">
        <p14:creationId xmlns:p14="http://schemas.microsoft.com/office/powerpoint/2010/main" val="199710998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pic>
        <p:nvPicPr>
          <p:cNvPr id="3" name="Hình ảnh 2" descr="Ảnh có chứa văn bản, màn hình, ảnh chụp màn hình, đen&#10;&#10;Mô tả được tạo tự động">
            <a:extLst>
              <a:ext uri="{FF2B5EF4-FFF2-40B4-BE49-F238E27FC236}">
                <a16:creationId xmlns:a16="http://schemas.microsoft.com/office/drawing/2014/main" id="{7ECA0303-3AC3-48D4-A6EF-8B5F6E271274}"/>
              </a:ext>
            </a:extLst>
          </p:cNvPr>
          <p:cNvPicPr>
            <a:picLocks noChangeAspect="1"/>
          </p:cNvPicPr>
          <p:nvPr/>
        </p:nvPicPr>
        <p:blipFill>
          <a:blip r:embed="rId3"/>
          <a:stretch>
            <a:fillRect/>
          </a:stretch>
        </p:blipFill>
        <p:spPr>
          <a:xfrm>
            <a:off x="0" y="0"/>
            <a:ext cx="9144000" cy="5143500"/>
          </a:xfrm>
          <a:prstGeom prst="rect">
            <a:avLst/>
          </a:prstGeom>
          <a:ln>
            <a:noFill/>
          </a:ln>
        </p:spPr>
      </p:pic>
      <p:sp>
        <p:nvSpPr>
          <p:cNvPr id="2" name="Hình chữ nhật 1">
            <a:extLst>
              <a:ext uri="{FF2B5EF4-FFF2-40B4-BE49-F238E27FC236}">
                <a16:creationId xmlns:a16="http://schemas.microsoft.com/office/drawing/2014/main" id="{0E8F4C4F-FD39-4492-9BAB-3A4EEABE62DB}"/>
              </a:ext>
            </a:extLst>
          </p:cNvPr>
          <p:cNvSpPr/>
          <p:nvPr/>
        </p:nvSpPr>
        <p:spPr>
          <a:xfrm>
            <a:off x="1643270" y="4068417"/>
            <a:ext cx="768626" cy="165653"/>
          </a:xfrm>
          <a:prstGeom prst="rect">
            <a:avLst/>
          </a:prstGeom>
          <a:noFill/>
          <a:ln w="952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a:p>
        </p:txBody>
      </p:sp>
      <p:sp>
        <p:nvSpPr>
          <p:cNvPr id="4" name="Hộp Văn bản 3">
            <a:extLst>
              <a:ext uri="{FF2B5EF4-FFF2-40B4-BE49-F238E27FC236}">
                <a16:creationId xmlns:a16="http://schemas.microsoft.com/office/drawing/2014/main" id="{8AAB4199-0982-457A-AF2D-DB4BC5A23D96}"/>
              </a:ext>
            </a:extLst>
          </p:cNvPr>
          <p:cNvSpPr txBox="1"/>
          <p:nvPr/>
        </p:nvSpPr>
        <p:spPr>
          <a:xfrm>
            <a:off x="721276" y="2757066"/>
            <a:ext cx="722846" cy="1815882"/>
          </a:xfrm>
          <a:prstGeom prst="rect">
            <a:avLst/>
          </a:prstGeom>
          <a:noFill/>
        </p:spPr>
        <p:txBody>
          <a:bodyPr wrap="square" rtlCol="0">
            <a:spAutoFit/>
          </a:bodyPr>
          <a:lstStyle/>
          <a:p>
            <a:r>
              <a:rPr lang="en-US">
                <a:solidFill>
                  <a:srgbClr val="FFFF00"/>
                </a:solidFill>
              </a:rPr>
              <a:t>Bắt buộc có</a:t>
            </a:r>
          </a:p>
          <a:p>
            <a:r>
              <a:rPr lang="en-US">
                <a:solidFill>
                  <a:srgbClr val="FFFF00"/>
                </a:solidFill>
              </a:rPr>
              <a:t>vì đây là khung của web</a:t>
            </a:r>
          </a:p>
        </p:txBody>
      </p:sp>
    </p:spTree>
    <p:extLst>
      <p:ext uri="{BB962C8B-B14F-4D97-AF65-F5344CB8AC3E}">
        <p14:creationId xmlns:p14="http://schemas.microsoft.com/office/powerpoint/2010/main" val="174108407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pic>
        <p:nvPicPr>
          <p:cNvPr id="3" name="Hình ảnh 2" descr="Ảnh có chứa văn bản, màn hình, ảnh chụp màn hình, trong nhà&#10;&#10;Mô tả được tạo tự động">
            <a:extLst>
              <a:ext uri="{FF2B5EF4-FFF2-40B4-BE49-F238E27FC236}">
                <a16:creationId xmlns:a16="http://schemas.microsoft.com/office/drawing/2014/main" id="{8A997856-535D-4B13-9E76-BACD15569A99}"/>
              </a:ext>
            </a:extLst>
          </p:cNvPr>
          <p:cNvPicPr>
            <a:picLocks noChangeAspect="1"/>
          </p:cNvPicPr>
          <p:nvPr/>
        </p:nvPicPr>
        <p:blipFill>
          <a:blip r:embed="rId3"/>
          <a:stretch>
            <a:fillRect/>
          </a:stretch>
        </p:blipFill>
        <p:spPr>
          <a:xfrm>
            <a:off x="0" y="0"/>
            <a:ext cx="9144000" cy="5143500"/>
          </a:xfrm>
          <a:prstGeom prst="rect">
            <a:avLst/>
          </a:prstGeom>
        </p:spPr>
      </p:pic>
      <p:sp>
        <p:nvSpPr>
          <p:cNvPr id="2" name="Mũi tên: Xuống 1">
            <a:extLst>
              <a:ext uri="{FF2B5EF4-FFF2-40B4-BE49-F238E27FC236}">
                <a16:creationId xmlns:a16="http://schemas.microsoft.com/office/drawing/2014/main" id="{05CF95BE-7777-4844-9235-B57DF685D545}"/>
              </a:ext>
            </a:extLst>
          </p:cNvPr>
          <p:cNvSpPr/>
          <p:nvPr/>
        </p:nvSpPr>
        <p:spPr>
          <a:xfrm>
            <a:off x="6480313" y="2001078"/>
            <a:ext cx="437322" cy="1828800"/>
          </a:xfrm>
          <a:prstGeom prst="down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a:p>
        </p:txBody>
      </p:sp>
      <p:sp>
        <p:nvSpPr>
          <p:cNvPr id="4" name="Hộp Văn bản 3">
            <a:extLst>
              <a:ext uri="{FF2B5EF4-FFF2-40B4-BE49-F238E27FC236}">
                <a16:creationId xmlns:a16="http://schemas.microsoft.com/office/drawing/2014/main" id="{2675BC92-75E3-4A20-BEFF-5D92E637F9E3}"/>
              </a:ext>
            </a:extLst>
          </p:cNvPr>
          <p:cNvSpPr txBox="1"/>
          <p:nvPr/>
        </p:nvSpPr>
        <p:spPr>
          <a:xfrm>
            <a:off x="7123044" y="2259495"/>
            <a:ext cx="1149674" cy="307777"/>
          </a:xfrm>
          <a:prstGeom prst="rect">
            <a:avLst/>
          </a:prstGeom>
          <a:noFill/>
        </p:spPr>
        <p:txBody>
          <a:bodyPr wrap="none" rtlCol="0">
            <a:spAutoFit/>
          </a:bodyPr>
          <a:lstStyle/>
          <a:p>
            <a:r>
              <a:rPr lang="en-US">
                <a:solidFill>
                  <a:srgbClr val="FFFF00"/>
                </a:solidFill>
              </a:rPr>
              <a:t>Cuộn xuống</a:t>
            </a:r>
          </a:p>
        </p:txBody>
      </p:sp>
    </p:spTree>
    <p:extLst>
      <p:ext uri="{BB962C8B-B14F-4D97-AF65-F5344CB8AC3E}">
        <p14:creationId xmlns:p14="http://schemas.microsoft.com/office/powerpoint/2010/main" val="95831908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pic>
        <p:nvPicPr>
          <p:cNvPr id="3" name="Hình ảnh 2" descr="Ảnh có chứa văn bản, màn hình, ảnh chụp màn hình, trong nhà&#10;&#10;Mô tả được tạo tự động">
            <a:extLst>
              <a:ext uri="{FF2B5EF4-FFF2-40B4-BE49-F238E27FC236}">
                <a16:creationId xmlns:a16="http://schemas.microsoft.com/office/drawing/2014/main" id="{A97BA5A8-8236-4413-8295-F4C6AD42DC6B}"/>
              </a:ext>
            </a:extLst>
          </p:cNvPr>
          <p:cNvPicPr>
            <a:picLocks noChangeAspect="1"/>
          </p:cNvPicPr>
          <p:nvPr/>
        </p:nvPicPr>
        <p:blipFill>
          <a:blip r:embed="rId3"/>
          <a:stretch>
            <a:fillRect/>
          </a:stretch>
        </p:blipFill>
        <p:spPr>
          <a:xfrm>
            <a:off x="0" y="0"/>
            <a:ext cx="9144000" cy="5143500"/>
          </a:xfrm>
          <a:prstGeom prst="rect">
            <a:avLst/>
          </a:prstGeom>
        </p:spPr>
      </p:pic>
      <p:sp>
        <p:nvSpPr>
          <p:cNvPr id="2" name="Hình chữ nhật 1">
            <a:extLst>
              <a:ext uri="{FF2B5EF4-FFF2-40B4-BE49-F238E27FC236}">
                <a16:creationId xmlns:a16="http://schemas.microsoft.com/office/drawing/2014/main" id="{E618255F-4AF0-4AB7-83B8-CAD0D70AE718}"/>
              </a:ext>
            </a:extLst>
          </p:cNvPr>
          <p:cNvSpPr/>
          <p:nvPr/>
        </p:nvSpPr>
        <p:spPr>
          <a:xfrm>
            <a:off x="4505739" y="2199861"/>
            <a:ext cx="649357" cy="178904"/>
          </a:xfrm>
          <a:prstGeom prst="rect">
            <a:avLst/>
          </a:prstGeom>
          <a:noFill/>
          <a:ln w="952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a:p>
        </p:txBody>
      </p:sp>
    </p:spTree>
    <p:extLst>
      <p:ext uri="{BB962C8B-B14F-4D97-AF65-F5344CB8AC3E}">
        <p14:creationId xmlns:p14="http://schemas.microsoft.com/office/powerpoint/2010/main" val="25246841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2"/>
          <p:cNvSpPr txBox="1">
            <a:spLocks noGrp="1"/>
          </p:cNvSpPr>
          <p:nvPr>
            <p:ph type="title"/>
          </p:nvPr>
        </p:nvSpPr>
        <p:spPr>
          <a:xfrm>
            <a:off x="-6025" y="967975"/>
            <a:ext cx="9156000" cy="85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b="1">
                <a:latin typeface="Consolas" panose="020B0609020204030204" pitchFamily="49" charset="0"/>
              </a:rPr>
              <a:t>N</a:t>
            </a:r>
            <a:r>
              <a:rPr lang="en" b="1">
                <a:latin typeface="Consolas" panose="020B0609020204030204" pitchFamily="49" charset="0"/>
              </a:rPr>
              <a:t>ội Dung</a:t>
            </a:r>
            <a:endParaRPr b="1">
              <a:latin typeface="Consolas" panose="020B0609020204030204" pitchFamily="49" charset="0"/>
            </a:endParaRPr>
          </a:p>
        </p:txBody>
      </p:sp>
      <p:sp>
        <p:nvSpPr>
          <p:cNvPr id="62" name="Google Shape;62;p12"/>
          <p:cNvSpPr/>
          <p:nvPr/>
        </p:nvSpPr>
        <p:spPr>
          <a:xfrm>
            <a:off x="4141750" y="281249"/>
            <a:ext cx="788694" cy="805193"/>
          </a:xfrm>
          <a:custGeom>
            <a:avLst/>
            <a:gdLst/>
            <a:ahLst/>
            <a:cxnLst/>
            <a:rect l="l" t="t" r="r" b="b"/>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12"/>
          <p:cNvSpPr/>
          <p:nvPr/>
        </p:nvSpPr>
        <p:spPr>
          <a:xfrm>
            <a:off x="4345990" y="520319"/>
            <a:ext cx="380233" cy="327060"/>
          </a:xfrm>
          <a:custGeom>
            <a:avLst/>
            <a:gdLst/>
            <a:ahLst/>
            <a:cxnLst/>
            <a:rect l="l" t="t" r="r" b="b"/>
            <a:pathLst>
              <a:path w="17398" h="14965" extrusionOk="0">
                <a:moveTo>
                  <a:pt x="4258" y="12069"/>
                </a:moveTo>
                <a:lnTo>
                  <a:pt x="4599" y="12093"/>
                </a:lnTo>
                <a:lnTo>
                  <a:pt x="4769" y="12093"/>
                </a:lnTo>
                <a:lnTo>
                  <a:pt x="4721" y="12264"/>
                </a:lnTo>
                <a:lnTo>
                  <a:pt x="4672" y="12458"/>
                </a:lnTo>
                <a:lnTo>
                  <a:pt x="4672" y="12580"/>
                </a:lnTo>
                <a:lnTo>
                  <a:pt x="4477" y="12580"/>
                </a:lnTo>
                <a:lnTo>
                  <a:pt x="4307" y="12215"/>
                </a:lnTo>
                <a:lnTo>
                  <a:pt x="4258" y="12069"/>
                </a:lnTo>
                <a:close/>
                <a:moveTo>
                  <a:pt x="3991" y="12069"/>
                </a:moveTo>
                <a:lnTo>
                  <a:pt x="3991" y="12166"/>
                </a:lnTo>
                <a:lnTo>
                  <a:pt x="3991" y="12239"/>
                </a:lnTo>
                <a:lnTo>
                  <a:pt x="4015" y="12434"/>
                </a:lnTo>
                <a:lnTo>
                  <a:pt x="4064" y="12580"/>
                </a:lnTo>
                <a:lnTo>
                  <a:pt x="3553" y="12629"/>
                </a:lnTo>
                <a:lnTo>
                  <a:pt x="3529" y="12531"/>
                </a:lnTo>
                <a:lnTo>
                  <a:pt x="3504" y="12434"/>
                </a:lnTo>
                <a:lnTo>
                  <a:pt x="3480" y="12361"/>
                </a:lnTo>
                <a:lnTo>
                  <a:pt x="3456" y="12118"/>
                </a:lnTo>
                <a:lnTo>
                  <a:pt x="3456" y="12093"/>
                </a:lnTo>
                <a:lnTo>
                  <a:pt x="3991" y="12069"/>
                </a:lnTo>
                <a:close/>
                <a:moveTo>
                  <a:pt x="4940" y="12093"/>
                </a:moveTo>
                <a:lnTo>
                  <a:pt x="5499" y="12166"/>
                </a:lnTo>
                <a:lnTo>
                  <a:pt x="5475" y="12264"/>
                </a:lnTo>
                <a:lnTo>
                  <a:pt x="5451" y="12361"/>
                </a:lnTo>
                <a:lnTo>
                  <a:pt x="5451" y="12483"/>
                </a:lnTo>
                <a:lnTo>
                  <a:pt x="5475" y="12629"/>
                </a:lnTo>
                <a:lnTo>
                  <a:pt x="5378" y="12604"/>
                </a:lnTo>
                <a:lnTo>
                  <a:pt x="5061" y="12604"/>
                </a:lnTo>
                <a:lnTo>
                  <a:pt x="5061" y="12531"/>
                </a:lnTo>
                <a:lnTo>
                  <a:pt x="4988" y="12312"/>
                </a:lnTo>
                <a:lnTo>
                  <a:pt x="4940" y="12093"/>
                </a:lnTo>
                <a:close/>
                <a:moveTo>
                  <a:pt x="13699" y="12069"/>
                </a:moveTo>
                <a:lnTo>
                  <a:pt x="13651" y="12215"/>
                </a:lnTo>
                <a:lnTo>
                  <a:pt x="13602" y="12361"/>
                </a:lnTo>
                <a:lnTo>
                  <a:pt x="13602" y="12653"/>
                </a:lnTo>
                <a:lnTo>
                  <a:pt x="13188" y="12653"/>
                </a:lnTo>
                <a:lnTo>
                  <a:pt x="13115" y="12385"/>
                </a:lnTo>
                <a:lnTo>
                  <a:pt x="13091" y="12093"/>
                </a:lnTo>
                <a:lnTo>
                  <a:pt x="13699" y="12069"/>
                </a:lnTo>
                <a:close/>
                <a:moveTo>
                  <a:pt x="13845" y="12069"/>
                </a:moveTo>
                <a:lnTo>
                  <a:pt x="14381" y="12093"/>
                </a:lnTo>
                <a:lnTo>
                  <a:pt x="14332" y="12215"/>
                </a:lnTo>
                <a:lnTo>
                  <a:pt x="14283" y="12361"/>
                </a:lnTo>
                <a:lnTo>
                  <a:pt x="14283" y="12507"/>
                </a:lnTo>
                <a:lnTo>
                  <a:pt x="14283" y="12677"/>
                </a:lnTo>
                <a:lnTo>
                  <a:pt x="13943" y="12653"/>
                </a:lnTo>
                <a:lnTo>
                  <a:pt x="13943" y="12361"/>
                </a:lnTo>
                <a:lnTo>
                  <a:pt x="13894" y="12215"/>
                </a:lnTo>
                <a:lnTo>
                  <a:pt x="13845" y="12069"/>
                </a:lnTo>
                <a:close/>
                <a:moveTo>
                  <a:pt x="3188" y="12093"/>
                </a:moveTo>
                <a:lnTo>
                  <a:pt x="3139" y="12215"/>
                </a:lnTo>
                <a:lnTo>
                  <a:pt x="3139" y="12434"/>
                </a:lnTo>
                <a:lnTo>
                  <a:pt x="3139" y="12556"/>
                </a:lnTo>
                <a:lnTo>
                  <a:pt x="3164" y="12653"/>
                </a:lnTo>
                <a:lnTo>
                  <a:pt x="2750" y="12726"/>
                </a:lnTo>
                <a:lnTo>
                  <a:pt x="2677" y="12726"/>
                </a:lnTo>
                <a:lnTo>
                  <a:pt x="2701" y="12677"/>
                </a:lnTo>
                <a:lnTo>
                  <a:pt x="2701" y="12629"/>
                </a:lnTo>
                <a:lnTo>
                  <a:pt x="2701" y="12580"/>
                </a:lnTo>
                <a:lnTo>
                  <a:pt x="2653" y="12531"/>
                </a:lnTo>
                <a:lnTo>
                  <a:pt x="2628" y="12458"/>
                </a:lnTo>
                <a:lnTo>
                  <a:pt x="2604" y="12361"/>
                </a:lnTo>
                <a:lnTo>
                  <a:pt x="2580" y="12166"/>
                </a:lnTo>
                <a:lnTo>
                  <a:pt x="3188" y="12093"/>
                </a:lnTo>
                <a:close/>
                <a:moveTo>
                  <a:pt x="5694" y="12215"/>
                </a:moveTo>
                <a:lnTo>
                  <a:pt x="5986" y="12288"/>
                </a:lnTo>
                <a:lnTo>
                  <a:pt x="6278" y="12361"/>
                </a:lnTo>
                <a:lnTo>
                  <a:pt x="6229" y="12507"/>
                </a:lnTo>
                <a:lnTo>
                  <a:pt x="6229" y="12677"/>
                </a:lnTo>
                <a:lnTo>
                  <a:pt x="6229" y="12726"/>
                </a:lnTo>
                <a:lnTo>
                  <a:pt x="5791" y="12653"/>
                </a:lnTo>
                <a:lnTo>
                  <a:pt x="5767" y="12531"/>
                </a:lnTo>
                <a:lnTo>
                  <a:pt x="5743" y="12410"/>
                </a:lnTo>
                <a:lnTo>
                  <a:pt x="5694" y="12215"/>
                </a:lnTo>
                <a:close/>
                <a:moveTo>
                  <a:pt x="13383" y="487"/>
                </a:moveTo>
                <a:lnTo>
                  <a:pt x="13699" y="511"/>
                </a:lnTo>
                <a:lnTo>
                  <a:pt x="14308" y="584"/>
                </a:lnTo>
                <a:lnTo>
                  <a:pt x="14648" y="657"/>
                </a:lnTo>
                <a:lnTo>
                  <a:pt x="14989" y="730"/>
                </a:lnTo>
                <a:lnTo>
                  <a:pt x="15305" y="827"/>
                </a:lnTo>
                <a:lnTo>
                  <a:pt x="15646" y="949"/>
                </a:lnTo>
                <a:lnTo>
                  <a:pt x="15938" y="1095"/>
                </a:lnTo>
                <a:lnTo>
                  <a:pt x="16230" y="1265"/>
                </a:lnTo>
                <a:lnTo>
                  <a:pt x="16498" y="1484"/>
                </a:lnTo>
                <a:lnTo>
                  <a:pt x="16741" y="1728"/>
                </a:lnTo>
                <a:lnTo>
                  <a:pt x="16741" y="1801"/>
                </a:lnTo>
                <a:lnTo>
                  <a:pt x="16790" y="2020"/>
                </a:lnTo>
                <a:lnTo>
                  <a:pt x="16838" y="2214"/>
                </a:lnTo>
                <a:lnTo>
                  <a:pt x="16887" y="2652"/>
                </a:lnTo>
                <a:lnTo>
                  <a:pt x="16887" y="3066"/>
                </a:lnTo>
                <a:lnTo>
                  <a:pt x="16911" y="3504"/>
                </a:lnTo>
                <a:lnTo>
                  <a:pt x="16887" y="4477"/>
                </a:lnTo>
                <a:lnTo>
                  <a:pt x="16863" y="5475"/>
                </a:lnTo>
                <a:lnTo>
                  <a:pt x="16814" y="6983"/>
                </a:lnTo>
                <a:lnTo>
                  <a:pt x="16790" y="8492"/>
                </a:lnTo>
                <a:lnTo>
                  <a:pt x="16838" y="10244"/>
                </a:lnTo>
                <a:lnTo>
                  <a:pt x="16838" y="11120"/>
                </a:lnTo>
                <a:lnTo>
                  <a:pt x="16790" y="11996"/>
                </a:lnTo>
                <a:lnTo>
                  <a:pt x="16473" y="11947"/>
                </a:lnTo>
                <a:lnTo>
                  <a:pt x="16181" y="11874"/>
                </a:lnTo>
                <a:lnTo>
                  <a:pt x="15622" y="11753"/>
                </a:lnTo>
                <a:lnTo>
                  <a:pt x="15354" y="11680"/>
                </a:lnTo>
                <a:lnTo>
                  <a:pt x="15062" y="11655"/>
                </a:lnTo>
                <a:lnTo>
                  <a:pt x="14405" y="11607"/>
                </a:lnTo>
                <a:lnTo>
                  <a:pt x="13724" y="11582"/>
                </a:lnTo>
                <a:lnTo>
                  <a:pt x="13067" y="11607"/>
                </a:lnTo>
                <a:lnTo>
                  <a:pt x="12385" y="11655"/>
                </a:lnTo>
                <a:lnTo>
                  <a:pt x="11850" y="11704"/>
                </a:lnTo>
                <a:lnTo>
                  <a:pt x="11315" y="11801"/>
                </a:lnTo>
                <a:lnTo>
                  <a:pt x="10780" y="11923"/>
                </a:lnTo>
                <a:lnTo>
                  <a:pt x="10269" y="12118"/>
                </a:lnTo>
                <a:lnTo>
                  <a:pt x="10025" y="12215"/>
                </a:lnTo>
                <a:lnTo>
                  <a:pt x="9733" y="12361"/>
                </a:lnTo>
                <a:lnTo>
                  <a:pt x="9417" y="12531"/>
                </a:lnTo>
                <a:lnTo>
                  <a:pt x="9149" y="12726"/>
                </a:lnTo>
                <a:lnTo>
                  <a:pt x="9101" y="11363"/>
                </a:lnTo>
                <a:lnTo>
                  <a:pt x="9052" y="10001"/>
                </a:lnTo>
                <a:lnTo>
                  <a:pt x="8979" y="8662"/>
                </a:lnTo>
                <a:lnTo>
                  <a:pt x="8955" y="7300"/>
                </a:lnTo>
                <a:lnTo>
                  <a:pt x="8955" y="5913"/>
                </a:lnTo>
                <a:lnTo>
                  <a:pt x="8930" y="4526"/>
                </a:lnTo>
                <a:lnTo>
                  <a:pt x="8930" y="3942"/>
                </a:lnTo>
                <a:lnTo>
                  <a:pt x="8930" y="3358"/>
                </a:lnTo>
                <a:lnTo>
                  <a:pt x="8930" y="2774"/>
                </a:lnTo>
                <a:lnTo>
                  <a:pt x="8930" y="2214"/>
                </a:lnTo>
                <a:lnTo>
                  <a:pt x="8930" y="2166"/>
                </a:lnTo>
                <a:lnTo>
                  <a:pt x="9222" y="2020"/>
                </a:lnTo>
                <a:lnTo>
                  <a:pt x="9490" y="1849"/>
                </a:lnTo>
                <a:lnTo>
                  <a:pt x="9758" y="1679"/>
                </a:lnTo>
                <a:lnTo>
                  <a:pt x="10001" y="1533"/>
                </a:lnTo>
                <a:lnTo>
                  <a:pt x="10877" y="1046"/>
                </a:lnTo>
                <a:lnTo>
                  <a:pt x="11339" y="827"/>
                </a:lnTo>
                <a:lnTo>
                  <a:pt x="11777" y="657"/>
                </a:lnTo>
                <a:lnTo>
                  <a:pt x="12069" y="560"/>
                </a:lnTo>
                <a:lnTo>
                  <a:pt x="12385" y="511"/>
                </a:lnTo>
                <a:lnTo>
                  <a:pt x="12702" y="487"/>
                </a:lnTo>
                <a:close/>
                <a:moveTo>
                  <a:pt x="12872" y="12093"/>
                </a:moveTo>
                <a:lnTo>
                  <a:pt x="12823" y="12166"/>
                </a:lnTo>
                <a:lnTo>
                  <a:pt x="12775" y="12264"/>
                </a:lnTo>
                <a:lnTo>
                  <a:pt x="12750" y="12361"/>
                </a:lnTo>
                <a:lnTo>
                  <a:pt x="12750" y="12458"/>
                </a:lnTo>
                <a:lnTo>
                  <a:pt x="12775" y="12677"/>
                </a:lnTo>
                <a:lnTo>
                  <a:pt x="12215" y="12726"/>
                </a:lnTo>
                <a:lnTo>
                  <a:pt x="12215" y="12702"/>
                </a:lnTo>
                <a:lnTo>
                  <a:pt x="12191" y="12629"/>
                </a:lnTo>
                <a:lnTo>
                  <a:pt x="12166" y="12580"/>
                </a:lnTo>
                <a:lnTo>
                  <a:pt x="12166" y="12434"/>
                </a:lnTo>
                <a:lnTo>
                  <a:pt x="12166" y="12191"/>
                </a:lnTo>
                <a:lnTo>
                  <a:pt x="12166" y="12166"/>
                </a:lnTo>
                <a:lnTo>
                  <a:pt x="12677" y="12118"/>
                </a:lnTo>
                <a:lnTo>
                  <a:pt x="12872" y="12093"/>
                </a:lnTo>
                <a:close/>
                <a:moveTo>
                  <a:pt x="14673" y="12093"/>
                </a:moveTo>
                <a:lnTo>
                  <a:pt x="15232" y="12166"/>
                </a:lnTo>
                <a:lnTo>
                  <a:pt x="15184" y="12239"/>
                </a:lnTo>
                <a:lnTo>
                  <a:pt x="15135" y="12312"/>
                </a:lnTo>
                <a:lnTo>
                  <a:pt x="15111" y="12410"/>
                </a:lnTo>
                <a:lnTo>
                  <a:pt x="15111" y="12483"/>
                </a:lnTo>
                <a:lnTo>
                  <a:pt x="15135" y="12629"/>
                </a:lnTo>
                <a:lnTo>
                  <a:pt x="15159" y="12775"/>
                </a:lnTo>
                <a:lnTo>
                  <a:pt x="15159" y="12775"/>
                </a:lnTo>
                <a:lnTo>
                  <a:pt x="14648" y="12702"/>
                </a:lnTo>
                <a:lnTo>
                  <a:pt x="14673" y="12410"/>
                </a:lnTo>
                <a:lnTo>
                  <a:pt x="14673" y="12239"/>
                </a:lnTo>
                <a:lnTo>
                  <a:pt x="14673" y="12093"/>
                </a:lnTo>
                <a:close/>
                <a:moveTo>
                  <a:pt x="6521" y="12458"/>
                </a:moveTo>
                <a:lnTo>
                  <a:pt x="6838" y="12580"/>
                </a:lnTo>
                <a:lnTo>
                  <a:pt x="6789" y="12702"/>
                </a:lnTo>
                <a:lnTo>
                  <a:pt x="6765" y="12848"/>
                </a:lnTo>
                <a:lnTo>
                  <a:pt x="6667" y="12799"/>
                </a:lnTo>
                <a:lnTo>
                  <a:pt x="6570" y="12629"/>
                </a:lnTo>
                <a:lnTo>
                  <a:pt x="6521" y="12458"/>
                </a:lnTo>
                <a:close/>
                <a:moveTo>
                  <a:pt x="2215" y="12239"/>
                </a:moveTo>
                <a:lnTo>
                  <a:pt x="2190" y="12361"/>
                </a:lnTo>
                <a:lnTo>
                  <a:pt x="2215" y="12507"/>
                </a:lnTo>
                <a:lnTo>
                  <a:pt x="2239" y="12629"/>
                </a:lnTo>
                <a:lnTo>
                  <a:pt x="2312" y="12750"/>
                </a:lnTo>
                <a:lnTo>
                  <a:pt x="2336" y="12775"/>
                </a:lnTo>
                <a:lnTo>
                  <a:pt x="1850" y="12872"/>
                </a:lnTo>
                <a:lnTo>
                  <a:pt x="1850" y="12604"/>
                </a:lnTo>
                <a:lnTo>
                  <a:pt x="1850" y="12312"/>
                </a:lnTo>
                <a:lnTo>
                  <a:pt x="2215" y="12239"/>
                </a:lnTo>
                <a:close/>
                <a:moveTo>
                  <a:pt x="11850" y="12191"/>
                </a:moveTo>
                <a:lnTo>
                  <a:pt x="11826" y="12385"/>
                </a:lnTo>
                <a:lnTo>
                  <a:pt x="11826" y="12580"/>
                </a:lnTo>
                <a:lnTo>
                  <a:pt x="11850" y="12775"/>
                </a:lnTo>
                <a:lnTo>
                  <a:pt x="11315" y="12848"/>
                </a:lnTo>
                <a:lnTo>
                  <a:pt x="11242" y="12872"/>
                </a:lnTo>
                <a:lnTo>
                  <a:pt x="11193" y="12823"/>
                </a:lnTo>
                <a:lnTo>
                  <a:pt x="11193" y="12775"/>
                </a:lnTo>
                <a:lnTo>
                  <a:pt x="11193" y="12580"/>
                </a:lnTo>
                <a:lnTo>
                  <a:pt x="11193" y="12410"/>
                </a:lnTo>
                <a:lnTo>
                  <a:pt x="11169" y="12337"/>
                </a:lnTo>
                <a:lnTo>
                  <a:pt x="11510" y="12239"/>
                </a:lnTo>
                <a:lnTo>
                  <a:pt x="11850" y="12191"/>
                </a:lnTo>
                <a:close/>
                <a:moveTo>
                  <a:pt x="4842" y="511"/>
                </a:moveTo>
                <a:lnTo>
                  <a:pt x="5183" y="535"/>
                </a:lnTo>
                <a:lnTo>
                  <a:pt x="5548" y="584"/>
                </a:lnTo>
                <a:lnTo>
                  <a:pt x="5889" y="657"/>
                </a:lnTo>
                <a:lnTo>
                  <a:pt x="6229" y="754"/>
                </a:lnTo>
                <a:lnTo>
                  <a:pt x="6546" y="876"/>
                </a:lnTo>
                <a:lnTo>
                  <a:pt x="6862" y="1022"/>
                </a:lnTo>
                <a:lnTo>
                  <a:pt x="7178" y="1168"/>
                </a:lnTo>
                <a:lnTo>
                  <a:pt x="7470" y="1363"/>
                </a:lnTo>
                <a:lnTo>
                  <a:pt x="7738" y="1557"/>
                </a:lnTo>
                <a:lnTo>
                  <a:pt x="8006" y="1801"/>
                </a:lnTo>
                <a:lnTo>
                  <a:pt x="8225" y="2044"/>
                </a:lnTo>
                <a:lnTo>
                  <a:pt x="8444" y="2287"/>
                </a:lnTo>
                <a:lnTo>
                  <a:pt x="8492" y="2360"/>
                </a:lnTo>
                <a:lnTo>
                  <a:pt x="8444" y="2847"/>
                </a:lnTo>
                <a:lnTo>
                  <a:pt x="8419" y="3358"/>
                </a:lnTo>
                <a:lnTo>
                  <a:pt x="8444" y="4331"/>
                </a:lnTo>
                <a:lnTo>
                  <a:pt x="8468" y="5718"/>
                </a:lnTo>
                <a:lnTo>
                  <a:pt x="8468" y="7105"/>
                </a:lnTo>
                <a:lnTo>
                  <a:pt x="8468" y="7835"/>
                </a:lnTo>
                <a:lnTo>
                  <a:pt x="8492" y="8565"/>
                </a:lnTo>
                <a:lnTo>
                  <a:pt x="8541" y="10049"/>
                </a:lnTo>
                <a:lnTo>
                  <a:pt x="8614" y="11509"/>
                </a:lnTo>
                <a:lnTo>
                  <a:pt x="8663" y="12969"/>
                </a:lnTo>
                <a:lnTo>
                  <a:pt x="8663" y="12969"/>
                </a:lnTo>
                <a:lnTo>
                  <a:pt x="7860" y="12507"/>
                </a:lnTo>
                <a:lnTo>
                  <a:pt x="7446" y="12288"/>
                </a:lnTo>
                <a:lnTo>
                  <a:pt x="7032" y="12069"/>
                </a:lnTo>
                <a:lnTo>
                  <a:pt x="6765" y="11947"/>
                </a:lnTo>
                <a:lnTo>
                  <a:pt x="6497" y="11850"/>
                </a:lnTo>
                <a:lnTo>
                  <a:pt x="6205" y="11777"/>
                </a:lnTo>
                <a:lnTo>
                  <a:pt x="5937" y="11704"/>
                </a:lnTo>
                <a:lnTo>
                  <a:pt x="5353" y="11607"/>
                </a:lnTo>
                <a:lnTo>
                  <a:pt x="4769" y="11534"/>
                </a:lnTo>
                <a:lnTo>
                  <a:pt x="3650" y="11534"/>
                </a:lnTo>
                <a:lnTo>
                  <a:pt x="3066" y="11558"/>
                </a:lnTo>
                <a:lnTo>
                  <a:pt x="2507" y="11631"/>
                </a:lnTo>
                <a:lnTo>
                  <a:pt x="2044" y="11704"/>
                </a:lnTo>
                <a:lnTo>
                  <a:pt x="1533" y="11801"/>
                </a:lnTo>
                <a:lnTo>
                  <a:pt x="1290" y="11874"/>
                </a:lnTo>
                <a:lnTo>
                  <a:pt x="1047" y="11947"/>
                </a:lnTo>
                <a:lnTo>
                  <a:pt x="828" y="12045"/>
                </a:lnTo>
                <a:lnTo>
                  <a:pt x="609" y="12166"/>
                </a:lnTo>
                <a:lnTo>
                  <a:pt x="609" y="12166"/>
                </a:lnTo>
                <a:lnTo>
                  <a:pt x="633" y="11972"/>
                </a:lnTo>
                <a:lnTo>
                  <a:pt x="657" y="11777"/>
                </a:lnTo>
                <a:lnTo>
                  <a:pt x="657" y="11485"/>
                </a:lnTo>
                <a:lnTo>
                  <a:pt x="584" y="10147"/>
                </a:lnTo>
                <a:lnTo>
                  <a:pt x="536" y="9490"/>
                </a:lnTo>
                <a:lnTo>
                  <a:pt x="536" y="8833"/>
                </a:lnTo>
                <a:lnTo>
                  <a:pt x="560" y="7908"/>
                </a:lnTo>
                <a:lnTo>
                  <a:pt x="609" y="7008"/>
                </a:lnTo>
                <a:lnTo>
                  <a:pt x="657" y="6083"/>
                </a:lnTo>
                <a:lnTo>
                  <a:pt x="657" y="5645"/>
                </a:lnTo>
                <a:lnTo>
                  <a:pt x="657" y="5183"/>
                </a:lnTo>
                <a:lnTo>
                  <a:pt x="609" y="4234"/>
                </a:lnTo>
                <a:lnTo>
                  <a:pt x="584" y="3309"/>
                </a:lnTo>
                <a:lnTo>
                  <a:pt x="584" y="2896"/>
                </a:lnTo>
                <a:lnTo>
                  <a:pt x="609" y="2506"/>
                </a:lnTo>
                <a:lnTo>
                  <a:pt x="657" y="1728"/>
                </a:lnTo>
                <a:lnTo>
                  <a:pt x="949" y="1582"/>
                </a:lnTo>
                <a:lnTo>
                  <a:pt x="1241" y="1460"/>
                </a:lnTo>
                <a:lnTo>
                  <a:pt x="1801" y="1241"/>
                </a:lnTo>
                <a:lnTo>
                  <a:pt x="2653" y="949"/>
                </a:lnTo>
                <a:lnTo>
                  <a:pt x="3504" y="681"/>
                </a:lnTo>
                <a:lnTo>
                  <a:pt x="3821" y="608"/>
                </a:lnTo>
                <a:lnTo>
                  <a:pt x="4161" y="535"/>
                </a:lnTo>
                <a:lnTo>
                  <a:pt x="4502" y="511"/>
                </a:lnTo>
                <a:close/>
                <a:moveTo>
                  <a:pt x="15354" y="12191"/>
                </a:moveTo>
                <a:lnTo>
                  <a:pt x="15646" y="12239"/>
                </a:lnTo>
                <a:lnTo>
                  <a:pt x="15938" y="12337"/>
                </a:lnTo>
                <a:lnTo>
                  <a:pt x="15889" y="12507"/>
                </a:lnTo>
                <a:lnTo>
                  <a:pt x="15889" y="12653"/>
                </a:lnTo>
                <a:lnTo>
                  <a:pt x="15889" y="12994"/>
                </a:lnTo>
                <a:lnTo>
                  <a:pt x="15524" y="12872"/>
                </a:lnTo>
                <a:lnTo>
                  <a:pt x="15500" y="12702"/>
                </a:lnTo>
                <a:lnTo>
                  <a:pt x="15427" y="12507"/>
                </a:lnTo>
                <a:lnTo>
                  <a:pt x="15378" y="12337"/>
                </a:lnTo>
                <a:lnTo>
                  <a:pt x="15330" y="12191"/>
                </a:lnTo>
                <a:close/>
                <a:moveTo>
                  <a:pt x="1509" y="12385"/>
                </a:moveTo>
                <a:lnTo>
                  <a:pt x="1460" y="12677"/>
                </a:lnTo>
                <a:lnTo>
                  <a:pt x="1436" y="12848"/>
                </a:lnTo>
                <a:lnTo>
                  <a:pt x="1460" y="13018"/>
                </a:lnTo>
                <a:lnTo>
                  <a:pt x="1290" y="13091"/>
                </a:lnTo>
                <a:lnTo>
                  <a:pt x="1290" y="12969"/>
                </a:lnTo>
                <a:lnTo>
                  <a:pt x="1290" y="12726"/>
                </a:lnTo>
                <a:lnTo>
                  <a:pt x="1266" y="12580"/>
                </a:lnTo>
                <a:lnTo>
                  <a:pt x="1241" y="12458"/>
                </a:lnTo>
                <a:lnTo>
                  <a:pt x="1509" y="12385"/>
                </a:lnTo>
                <a:close/>
                <a:moveTo>
                  <a:pt x="10926" y="12385"/>
                </a:moveTo>
                <a:lnTo>
                  <a:pt x="10877" y="12531"/>
                </a:lnTo>
                <a:lnTo>
                  <a:pt x="10828" y="12750"/>
                </a:lnTo>
                <a:lnTo>
                  <a:pt x="10804" y="12969"/>
                </a:lnTo>
                <a:lnTo>
                  <a:pt x="10366" y="13091"/>
                </a:lnTo>
                <a:lnTo>
                  <a:pt x="10366" y="12921"/>
                </a:lnTo>
                <a:lnTo>
                  <a:pt x="10366" y="12750"/>
                </a:lnTo>
                <a:lnTo>
                  <a:pt x="10366" y="12677"/>
                </a:lnTo>
                <a:lnTo>
                  <a:pt x="10342" y="12604"/>
                </a:lnTo>
                <a:lnTo>
                  <a:pt x="10536" y="12531"/>
                </a:lnTo>
                <a:lnTo>
                  <a:pt x="10926" y="12385"/>
                </a:lnTo>
                <a:close/>
                <a:moveTo>
                  <a:pt x="7105" y="12726"/>
                </a:moveTo>
                <a:lnTo>
                  <a:pt x="7641" y="13018"/>
                </a:lnTo>
                <a:lnTo>
                  <a:pt x="7616" y="13115"/>
                </a:lnTo>
                <a:lnTo>
                  <a:pt x="7616" y="13140"/>
                </a:lnTo>
                <a:lnTo>
                  <a:pt x="7397" y="13042"/>
                </a:lnTo>
                <a:lnTo>
                  <a:pt x="7178" y="12969"/>
                </a:lnTo>
                <a:lnTo>
                  <a:pt x="7130" y="12823"/>
                </a:lnTo>
                <a:lnTo>
                  <a:pt x="7105" y="12726"/>
                </a:lnTo>
                <a:close/>
                <a:moveTo>
                  <a:pt x="16181" y="12410"/>
                </a:moveTo>
                <a:lnTo>
                  <a:pt x="16303" y="12458"/>
                </a:lnTo>
                <a:lnTo>
                  <a:pt x="16254" y="12604"/>
                </a:lnTo>
                <a:lnTo>
                  <a:pt x="16230" y="12775"/>
                </a:lnTo>
                <a:lnTo>
                  <a:pt x="16206" y="13140"/>
                </a:lnTo>
                <a:lnTo>
                  <a:pt x="16157" y="13115"/>
                </a:lnTo>
                <a:lnTo>
                  <a:pt x="16206" y="13067"/>
                </a:lnTo>
                <a:lnTo>
                  <a:pt x="16206" y="12994"/>
                </a:lnTo>
                <a:lnTo>
                  <a:pt x="16181" y="12702"/>
                </a:lnTo>
                <a:lnTo>
                  <a:pt x="16181" y="12410"/>
                </a:lnTo>
                <a:close/>
                <a:moveTo>
                  <a:pt x="10025" y="12750"/>
                </a:moveTo>
                <a:lnTo>
                  <a:pt x="9977" y="12994"/>
                </a:lnTo>
                <a:lnTo>
                  <a:pt x="9928" y="13213"/>
                </a:lnTo>
                <a:lnTo>
                  <a:pt x="9928" y="13261"/>
                </a:lnTo>
                <a:lnTo>
                  <a:pt x="9563" y="13432"/>
                </a:lnTo>
                <a:lnTo>
                  <a:pt x="9563" y="13286"/>
                </a:lnTo>
                <a:lnTo>
                  <a:pt x="9563" y="13164"/>
                </a:lnTo>
                <a:lnTo>
                  <a:pt x="9539" y="13067"/>
                </a:lnTo>
                <a:lnTo>
                  <a:pt x="9539" y="13042"/>
                </a:lnTo>
                <a:lnTo>
                  <a:pt x="9563" y="13018"/>
                </a:lnTo>
                <a:lnTo>
                  <a:pt x="9782" y="12896"/>
                </a:lnTo>
                <a:lnTo>
                  <a:pt x="10025" y="12750"/>
                </a:lnTo>
                <a:close/>
                <a:moveTo>
                  <a:pt x="8030" y="13261"/>
                </a:moveTo>
                <a:lnTo>
                  <a:pt x="8322" y="13432"/>
                </a:lnTo>
                <a:lnTo>
                  <a:pt x="8614" y="13553"/>
                </a:lnTo>
                <a:lnTo>
                  <a:pt x="8565" y="13675"/>
                </a:lnTo>
                <a:lnTo>
                  <a:pt x="8541" y="13870"/>
                </a:lnTo>
                <a:lnTo>
                  <a:pt x="8419" y="13724"/>
                </a:lnTo>
                <a:lnTo>
                  <a:pt x="8298" y="13602"/>
                </a:lnTo>
                <a:lnTo>
                  <a:pt x="8030" y="13383"/>
                </a:lnTo>
                <a:lnTo>
                  <a:pt x="8030" y="13261"/>
                </a:lnTo>
                <a:close/>
                <a:moveTo>
                  <a:pt x="9247" y="13261"/>
                </a:moveTo>
                <a:lnTo>
                  <a:pt x="9247" y="13383"/>
                </a:lnTo>
                <a:lnTo>
                  <a:pt x="9271" y="13578"/>
                </a:lnTo>
                <a:lnTo>
                  <a:pt x="9052" y="13724"/>
                </a:lnTo>
                <a:lnTo>
                  <a:pt x="8857" y="13894"/>
                </a:lnTo>
                <a:lnTo>
                  <a:pt x="8857" y="13699"/>
                </a:lnTo>
                <a:lnTo>
                  <a:pt x="8857" y="13626"/>
                </a:lnTo>
                <a:lnTo>
                  <a:pt x="8930" y="13602"/>
                </a:lnTo>
                <a:lnTo>
                  <a:pt x="8979" y="13553"/>
                </a:lnTo>
                <a:lnTo>
                  <a:pt x="9052" y="13456"/>
                </a:lnTo>
                <a:lnTo>
                  <a:pt x="9101" y="13407"/>
                </a:lnTo>
                <a:lnTo>
                  <a:pt x="9149" y="13334"/>
                </a:lnTo>
                <a:lnTo>
                  <a:pt x="9247" y="13261"/>
                </a:lnTo>
                <a:close/>
                <a:moveTo>
                  <a:pt x="4550" y="0"/>
                </a:moveTo>
                <a:lnTo>
                  <a:pt x="4185" y="24"/>
                </a:lnTo>
                <a:lnTo>
                  <a:pt x="3845" y="49"/>
                </a:lnTo>
                <a:lnTo>
                  <a:pt x="3504" y="122"/>
                </a:lnTo>
                <a:lnTo>
                  <a:pt x="3042" y="243"/>
                </a:lnTo>
                <a:lnTo>
                  <a:pt x="2580" y="414"/>
                </a:lnTo>
                <a:lnTo>
                  <a:pt x="1679" y="754"/>
                </a:lnTo>
                <a:lnTo>
                  <a:pt x="1290" y="876"/>
                </a:lnTo>
                <a:lnTo>
                  <a:pt x="852" y="1046"/>
                </a:lnTo>
                <a:lnTo>
                  <a:pt x="633" y="1168"/>
                </a:lnTo>
                <a:lnTo>
                  <a:pt x="438" y="1290"/>
                </a:lnTo>
                <a:lnTo>
                  <a:pt x="292" y="1436"/>
                </a:lnTo>
                <a:lnTo>
                  <a:pt x="195" y="1606"/>
                </a:lnTo>
                <a:lnTo>
                  <a:pt x="171" y="1703"/>
                </a:lnTo>
                <a:lnTo>
                  <a:pt x="195" y="1801"/>
                </a:lnTo>
                <a:lnTo>
                  <a:pt x="122" y="2093"/>
                </a:lnTo>
                <a:lnTo>
                  <a:pt x="73" y="2409"/>
                </a:lnTo>
                <a:lnTo>
                  <a:pt x="49" y="2725"/>
                </a:lnTo>
                <a:lnTo>
                  <a:pt x="49" y="3066"/>
                </a:lnTo>
                <a:lnTo>
                  <a:pt x="73" y="3699"/>
                </a:lnTo>
                <a:lnTo>
                  <a:pt x="98" y="4331"/>
                </a:lnTo>
                <a:lnTo>
                  <a:pt x="122" y="5183"/>
                </a:lnTo>
                <a:lnTo>
                  <a:pt x="122" y="6034"/>
                </a:lnTo>
                <a:lnTo>
                  <a:pt x="98" y="6886"/>
                </a:lnTo>
                <a:lnTo>
                  <a:pt x="25" y="7738"/>
                </a:lnTo>
                <a:lnTo>
                  <a:pt x="0" y="8468"/>
                </a:lnTo>
                <a:lnTo>
                  <a:pt x="0" y="9198"/>
                </a:lnTo>
                <a:lnTo>
                  <a:pt x="0" y="9928"/>
                </a:lnTo>
                <a:lnTo>
                  <a:pt x="49" y="10633"/>
                </a:lnTo>
                <a:lnTo>
                  <a:pt x="122" y="11680"/>
                </a:lnTo>
                <a:lnTo>
                  <a:pt x="122" y="12045"/>
                </a:lnTo>
                <a:lnTo>
                  <a:pt x="122" y="12166"/>
                </a:lnTo>
                <a:lnTo>
                  <a:pt x="171" y="12264"/>
                </a:lnTo>
                <a:lnTo>
                  <a:pt x="195" y="12337"/>
                </a:lnTo>
                <a:lnTo>
                  <a:pt x="292" y="12385"/>
                </a:lnTo>
                <a:lnTo>
                  <a:pt x="341" y="12410"/>
                </a:lnTo>
                <a:lnTo>
                  <a:pt x="365" y="12507"/>
                </a:lnTo>
                <a:lnTo>
                  <a:pt x="414" y="12580"/>
                </a:lnTo>
                <a:lnTo>
                  <a:pt x="487" y="12629"/>
                </a:lnTo>
                <a:lnTo>
                  <a:pt x="584" y="12629"/>
                </a:lnTo>
                <a:lnTo>
                  <a:pt x="803" y="12580"/>
                </a:lnTo>
                <a:lnTo>
                  <a:pt x="803" y="12896"/>
                </a:lnTo>
                <a:lnTo>
                  <a:pt x="803" y="13188"/>
                </a:lnTo>
                <a:lnTo>
                  <a:pt x="828" y="13334"/>
                </a:lnTo>
                <a:lnTo>
                  <a:pt x="876" y="13480"/>
                </a:lnTo>
                <a:lnTo>
                  <a:pt x="925" y="13529"/>
                </a:lnTo>
                <a:lnTo>
                  <a:pt x="998" y="13578"/>
                </a:lnTo>
                <a:lnTo>
                  <a:pt x="1144" y="13578"/>
                </a:lnTo>
                <a:lnTo>
                  <a:pt x="1217" y="13553"/>
                </a:lnTo>
                <a:lnTo>
                  <a:pt x="1241" y="13529"/>
                </a:lnTo>
                <a:lnTo>
                  <a:pt x="1363" y="13529"/>
                </a:lnTo>
                <a:lnTo>
                  <a:pt x="1485" y="13505"/>
                </a:lnTo>
                <a:lnTo>
                  <a:pt x="1704" y="13432"/>
                </a:lnTo>
                <a:lnTo>
                  <a:pt x="2142" y="13310"/>
                </a:lnTo>
                <a:lnTo>
                  <a:pt x="2604" y="13213"/>
                </a:lnTo>
                <a:lnTo>
                  <a:pt x="3188" y="13140"/>
                </a:lnTo>
                <a:lnTo>
                  <a:pt x="3772" y="13091"/>
                </a:lnTo>
                <a:lnTo>
                  <a:pt x="4356" y="13067"/>
                </a:lnTo>
                <a:lnTo>
                  <a:pt x="4940" y="13091"/>
                </a:lnTo>
                <a:lnTo>
                  <a:pt x="5402" y="13115"/>
                </a:lnTo>
                <a:lnTo>
                  <a:pt x="5937" y="13164"/>
                </a:lnTo>
                <a:lnTo>
                  <a:pt x="6473" y="13261"/>
                </a:lnTo>
                <a:lnTo>
                  <a:pt x="6740" y="13334"/>
                </a:lnTo>
                <a:lnTo>
                  <a:pt x="7008" y="13407"/>
                </a:lnTo>
                <a:lnTo>
                  <a:pt x="7251" y="13505"/>
                </a:lnTo>
                <a:lnTo>
                  <a:pt x="7495" y="13626"/>
                </a:lnTo>
                <a:lnTo>
                  <a:pt x="7714" y="13772"/>
                </a:lnTo>
                <a:lnTo>
                  <a:pt x="7908" y="13918"/>
                </a:lnTo>
                <a:lnTo>
                  <a:pt x="8079" y="14088"/>
                </a:lnTo>
                <a:lnTo>
                  <a:pt x="8225" y="14307"/>
                </a:lnTo>
                <a:lnTo>
                  <a:pt x="8322" y="14526"/>
                </a:lnTo>
                <a:lnTo>
                  <a:pt x="8371" y="14794"/>
                </a:lnTo>
                <a:lnTo>
                  <a:pt x="8419" y="14891"/>
                </a:lnTo>
                <a:lnTo>
                  <a:pt x="8468" y="14940"/>
                </a:lnTo>
                <a:lnTo>
                  <a:pt x="8565" y="14964"/>
                </a:lnTo>
                <a:lnTo>
                  <a:pt x="8638" y="14964"/>
                </a:lnTo>
                <a:lnTo>
                  <a:pt x="8736" y="14916"/>
                </a:lnTo>
                <a:lnTo>
                  <a:pt x="8809" y="14843"/>
                </a:lnTo>
                <a:lnTo>
                  <a:pt x="8857" y="14770"/>
                </a:lnTo>
                <a:lnTo>
                  <a:pt x="8857" y="14648"/>
                </a:lnTo>
                <a:lnTo>
                  <a:pt x="8833" y="14599"/>
                </a:lnTo>
                <a:lnTo>
                  <a:pt x="9052" y="14332"/>
                </a:lnTo>
                <a:lnTo>
                  <a:pt x="9247" y="14113"/>
                </a:lnTo>
                <a:lnTo>
                  <a:pt x="9514" y="13943"/>
                </a:lnTo>
                <a:lnTo>
                  <a:pt x="9806" y="13772"/>
                </a:lnTo>
                <a:lnTo>
                  <a:pt x="10220" y="13602"/>
                </a:lnTo>
                <a:lnTo>
                  <a:pt x="10658" y="13456"/>
                </a:lnTo>
                <a:lnTo>
                  <a:pt x="11096" y="13334"/>
                </a:lnTo>
                <a:lnTo>
                  <a:pt x="11534" y="13261"/>
                </a:lnTo>
                <a:lnTo>
                  <a:pt x="12045" y="13188"/>
                </a:lnTo>
                <a:lnTo>
                  <a:pt x="12580" y="13140"/>
                </a:lnTo>
                <a:lnTo>
                  <a:pt x="13626" y="13091"/>
                </a:lnTo>
                <a:lnTo>
                  <a:pt x="13967" y="13091"/>
                </a:lnTo>
                <a:lnTo>
                  <a:pt x="14308" y="13115"/>
                </a:lnTo>
                <a:lnTo>
                  <a:pt x="14648" y="13140"/>
                </a:lnTo>
                <a:lnTo>
                  <a:pt x="14965" y="13188"/>
                </a:lnTo>
                <a:lnTo>
                  <a:pt x="15305" y="13261"/>
                </a:lnTo>
                <a:lnTo>
                  <a:pt x="15622" y="13359"/>
                </a:lnTo>
                <a:lnTo>
                  <a:pt x="15938" y="13480"/>
                </a:lnTo>
                <a:lnTo>
                  <a:pt x="16254" y="13651"/>
                </a:lnTo>
                <a:lnTo>
                  <a:pt x="16303" y="13675"/>
                </a:lnTo>
                <a:lnTo>
                  <a:pt x="16376" y="13675"/>
                </a:lnTo>
                <a:lnTo>
                  <a:pt x="16425" y="13651"/>
                </a:lnTo>
                <a:lnTo>
                  <a:pt x="16473" y="13626"/>
                </a:lnTo>
                <a:lnTo>
                  <a:pt x="16522" y="13578"/>
                </a:lnTo>
                <a:lnTo>
                  <a:pt x="16546" y="13529"/>
                </a:lnTo>
                <a:lnTo>
                  <a:pt x="16571" y="13456"/>
                </a:lnTo>
                <a:lnTo>
                  <a:pt x="16571" y="13407"/>
                </a:lnTo>
                <a:lnTo>
                  <a:pt x="16595" y="13310"/>
                </a:lnTo>
                <a:lnTo>
                  <a:pt x="16595" y="12921"/>
                </a:lnTo>
                <a:lnTo>
                  <a:pt x="16571" y="12531"/>
                </a:lnTo>
                <a:lnTo>
                  <a:pt x="16765" y="12556"/>
                </a:lnTo>
                <a:lnTo>
                  <a:pt x="16911" y="12556"/>
                </a:lnTo>
                <a:lnTo>
                  <a:pt x="17082" y="12531"/>
                </a:lnTo>
                <a:lnTo>
                  <a:pt x="17228" y="12483"/>
                </a:lnTo>
                <a:lnTo>
                  <a:pt x="17301" y="12458"/>
                </a:lnTo>
                <a:lnTo>
                  <a:pt x="17325" y="12410"/>
                </a:lnTo>
                <a:lnTo>
                  <a:pt x="17374" y="12361"/>
                </a:lnTo>
                <a:lnTo>
                  <a:pt x="17374" y="12312"/>
                </a:lnTo>
                <a:lnTo>
                  <a:pt x="17398" y="12264"/>
                </a:lnTo>
                <a:lnTo>
                  <a:pt x="17374" y="12191"/>
                </a:lnTo>
                <a:lnTo>
                  <a:pt x="17349" y="12142"/>
                </a:lnTo>
                <a:lnTo>
                  <a:pt x="17301" y="12118"/>
                </a:lnTo>
                <a:lnTo>
                  <a:pt x="17325" y="11972"/>
                </a:lnTo>
                <a:lnTo>
                  <a:pt x="17349" y="11826"/>
                </a:lnTo>
                <a:lnTo>
                  <a:pt x="17349" y="11558"/>
                </a:lnTo>
                <a:lnTo>
                  <a:pt x="17325" y="10998"/>
                </a:lnTo>
                <a:lnTo>
                  <a:pt x="17301" y="8881"/>
                </a:lnTo>
                <a:lnTo>
                  <a:pt x="17301" y="7178"/>
                </a:lnTo>
                <a:lnTo>
                  <a:pt x="17301" y="6326"/>
                </a:lnTo>
                <a:lnTo>
                  <a:pt x="17349" y="5475"/>
                </a:lnTo>
                <a:lnTo>
                  <a:pt x="17374" y="4380"/>
                </a:lnTo>
                <a:lnTo>
                  <a:pt x="17374" y="3820"/>
                </a:lnTo>
                <a:lnTo>
                  <a:pt x="17374" y="3285"/>
                </a:lnTo>
                <a:lnTo>
                  <a:pt x="17349" y="2920"/>
                </a:lnTo>
                <a:lnTo>
                  <a:pt x="17325" y="2531"/>
                </a:lnTo>
                <a:lnTo>
                  <a:pt x="17301" y="2336"/>
                </a:lnTo>
                <a:lnTo>
                  <a:pt x="17276" y="2141"/>
                </a:lnTo>
                <a:lnTo>
                  <a:pt x="17228" y="1971"/>
                </a:lnTo>
                <a:lnTo>
                  <a:pt x="17130" y="1801"/>
                </a:lnTo>
                <a:lnTo>
                  <a:pt x="17179" y="1728"/>
                </a:lnTo>
                <a:lnTo>
                  <a:pt x="17203" y="1630"/>
                </a:lnTo>
                <a:lnTo>
                  <a:pt x="17203" y="1557"/>
                </a:lnTo>
                <a:lnTo>
                  <a:pt x="17155" y="1460"/>
                </a:lnTo>
                <a:lnTo>
                  <a:pt x="16911" y="1217"/>
                </a:lnTo>
                <a:lnTo>
                  <a:pt x="16644" y="998"/>
                </a:lnTo>
                <a:lnTo>
                  <a:pt x="16352" y="803"/>
                </a:lnTo>
                <a:lnTo>
                  <a:pt x="16035" y="633"/>
                </a:lnTo>
                <a:lnTo>
                  <a:pt x="15719" y="487"/>
                </a:lnTo>
                <a:lnTo>
                  <a:pt x="15378" y="365"/>
                </a:lnTo>
                <a:lnTo>
                  <a:pt x="15038" y="268"/>
                </a:lnTo>
                <a:lnTo>
                  <a:pt x="14697" y="195"/>
                </a:lnTo>
                <a:lnTo>
                  <a:pt x="14356" y="146"/>
                </a:lnTo>
                <a:lnTo>
                  <a:pt x="14016" y="97"/>
                </a:lnTo>
                <a:lnTo>
                  <a:pt x="13626" y="49"/>
                </a:lnTo>
                <a:lnTo>
                  <a:pt x="13261" y="24"/>
                </a:lnTo>
                <a:lnTo>
                  <a:pt x="12896" y="24"/>
                </a:lnTo>
                <a:lnTo>
                  <a:pt x="12531" y="49"/>
                </a:lnTo>
                <a:lnTo>
                  <a:pt x="12166" y="97"/>
                </a:lnTo>
                <a:lnTo>
                  <a:pt x="11826" y="170"/>
                </a:lnTo>
                <a:lnTo>
                  <a:pt x="11583" y="243"/>
                </a:lnTo>
                <a:lnTo>
                  <a:pt x="11339" y="316"/>
                </a:lnTo>
                <a:lnTo>
                  <a:pt x="10877" y="560"/>
                </a:lnTo>
                <a:lnTo>
                  <a:pt x="10415" y="803"/>
                </a:lnTo>
                <a:lnTo>
                  <a:pt x="9977" y="1046"/>
                </a:lnTo>
                <a:lnTo>
                  <a:pt x="9441" y="1338"/>
                </a:lnTo>
                <a:lnTo>
                  <a:pt x="9125" y="1509"/>
                </a:lnTo>
                <a:lnTo>
                  <a:pt x="8857" y="1703"/>
                </a:lnTo>
                <a:lnTo>
                  <a:pt x="8809" y="1679"/>
                </a:lnTo>
                <a:lnTo>
                  <a:pt x="8687" y="1679"/>
                </a:lnTo>
                <a:lnTo>
                  <a:pt x="8638" y="1728"/>
                </a:lnTo>
                <a:lnTo>
                  <a:pt x="8419" y="1460"/>
                </a:lnTo>
                <a:lnTo>
                  <a:pt x="8152" y="1217"/>
                </a:lnTo>
                <a:lnTo>
                  <a:pt x="7884" y="1022"/>
                </a:lnTo>
                <a:lnTo>
                  <a:pt x="7592" y="803"/>
                </a:lnTo>
                <a:lnTo>
                  <a:pt x="7276" y="633"/>
                </a:lnTo>
                <a:lnTo>
                  <a:pt x="6959" y="487"/>
                </a:lnTo>
                <a:lnTo>
                  <a:pt x="6643" y="341"/>
                </a:lnTo>
                <a:lnTo>
                  <a:pt x="6302" y="243"/>
                </a:lnTo>
                <a:lnTo>
                  <a:pt x="5962" y="146"/>
                </a:lnTo>
                <a:lnTo>
                  <a:pt x="5597" y="73"/>
                </a:lnTo>
                <a:lnTo>
                  <a:pt x="5256" y="24"/>
                </a:lnTo>
                <a:lnTo>
                  <a:pt x="489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12"/>
          <p:cNvSpPr txBox="1"/>
          <p:nvPr/>
        </p:nvSpPr>
        <p:spPr>
          <a:xfrm>
            <a:off x="106017" y="1534105"/>
            <a:ext cx="9037983" cy="3298870"/>
          </a:xfrm>
          <a:prstGeom prst="rect">
            <a:avLst/>
          </a:prstGeom>
          <a:noFill/>
          <a:ln>
            <a:noFill/>
          </a:ln>
        </p:spPr>
        <p:txBody>
          <a:bodyPr spcFirstLastPara="1" wrap="square" lIns="91425" tIns="91425" rIns="91425" bIns="91425" anchor="t" anchorCtr="0">
            <a:noAutofit/>
          </a:bodyPr>
          <a:lstStyle/>
          <a:p>
            <a:pPr marL="342900" lvl="0" indent="-342900" rtl="0">
              <a:lnSpc>
                <a:spcPct val="150000"/>
              </a:lnSpc>
              <a:spcBef>
                <a:spcPts val="600"/>
              </a:spcBef>
              <a:spcAft>
                <a:spcPts val="0"/>
              </a:spcAft>
              <a:buClr>
                <a:schemeClr val="bg1"/>
              </a:buClr>
              <a:buSzPct val="80000"/>
              <a:buFont typeface="Wingdings" panose="05000000000000000000" pitchFamily="2" charset="2"/>
              <a:buChar char="q"/>
            </a:pPr>
            <a:r>
              <a:rPr lang="vi-VN" sz="2300" b="1">
                <a:solidFill>
                  <a:schemeClr val="bg1"/>
                </a:solidFill>
                <a:latin typeface="Consolas" panose="020B0609020204030204" pitchFamily="49" charset="0"/>
                <a:ea typeface="Sniglet"/>
                <a:cs typeface="Sniglet"/>
                <a:sym typeface="Sniglet"/>
              </a:rPr>
              <a:t>Giới thiệu về GIT</a:t>
            </a:r>
            <a:r>
              <a:rPr lang="en-US" sz="2300" b="1">
                <a:solidFill>
                  <a:schemeClr val="bg1"/>
                </a:solidFill>
                <a:latin typeface="Consolas" panose="020B0609020204030204" pitchFamily="49" charset="0"/>
                <a:ea typeface="Sniglet"/>
                <a:cs typeface="Sniglet"/>
                <a:sym typeface="Sniglet"/>
              </a:rPr>
              <a:t>, các thuật ngữ</a:t>
            </a:r>
            <a:r>
              <a:rPr lang="vi-VN" sz="2300" b="1">
                <a:solidFill>
                  <a:schemeClr val="bg1"/>
                </a:solidFill>
                <a:latin typeface="Consolas" panose="020B0609020204030204" pitchFamily="49" charset="0"/>
                <a:ea typeface="Sniglet"/>
                <a:cs typeface="Sniglet"/>
                <a:sym typeface="Sniglet"/>
              </a:rPr>
              <a:t> và các lệnh cơ bản</a:t>
            </a:r>
            <a:r>
              <a:rPr lang="en-US" sz="2300" b="1">
                <a:solidFill>
                  <a:schemeClr val="bg1"/>
                </a:solidFill>
                <a:latin typeface="Consolas" panose="020B0609020204030204" pitchFamily="49" charset="0"/>
                <a:ea typeface="Sniglet"/>
                <a:cs typeface="Sniglet"/>
                <a:sym typeface="Sniglet"/>
              </a:rPr>
              <a:t>.</a:t>
            </a:r>
          </a:p>
          <a:p>
            <a:pPr marL="342900" lvl="0" indent="-342900" rtl="0">
              <a:lnSpc>
                <a:spcPct val="150000"/>
              </a:lnSpc>
              <a:spcBef>
                <a:spcPts val="600"/>
              </a:spcBef>
              <a:spcAft>
                <a:spcPts val="0"/>
              </a:spcAft>
              <a:buClr>
                <a:schemeClr val="bg1"/>
              </a:buClr>
              <a:buSzPct val="80000"/>
              <a:buFont typeface="Wingdings" panose="05000000000000000000" pitchFamily="2" charset="2"/>
              <a:buChar char="q"/>
            </a:pPr>
            <a:r>
              <a:rPr lang="vi-VN" sz="2300" b="1">
                <a:solidFill>
                  <a:schemeClr val="bg1"/>
                </a:solidFill>
                <a:latin typeface="Consolas" panose="020B0609020204030204" pitchFamily="49" charset="0"/>
                <a:ea typeface="Sniglet"/>
                <a:cs typeface="Sniglet"/>
                <a:sym typeface="Sniglet"/>
              </a:rPr>
              <a:t>Giới thiệu về GITHUB và </a:t>
            </a:r>
            <a:r>
              <a:rPr lang="en-US" sz="2300" b="1">
                <a:solidFill>
                  <a:schemeClr val="bg1"/>
                </a:solidFill>
                <a:latin typeface="Consolas" panose="020B0609020204030204" pitchFamily="49" charset="0"/>
                <a:ea typeface="Sniglet"/>
                <a:cs typeface="Sniglet"/>
                <a:sym typeface="Sniglet"/>
              </a:rPr>
              <a:t>cách tạo tài khoản và cài đặt.</a:t>
            </a:r>
            <a:endParaRPr lang="vi-VN" sz="2300" b="1">
              <a:solidFill>
                <a:schemeClr val="bg1"/>
              </a:solidFill>
              <a:latin typeface="Consolas" panose="020B0609020204030204" pitchFamily="49" charset="0"/>
              <a:ea typeface="Sniglet"/>
              <a:cs typeface="Sniglet"/>
              <a:sym typeface="Sniglet"/>
            </a:endParaRPr>
          </a:p>
          <a:p>
            <a:pPr marL="342900" lvl="0" indent="-342900" rtl="0">
              <a:lnSpc>
                <a:spcPct val="150000"/>
              </a:lnSpc>
              <a:spcBef>
                <a:spcPts val="600"/>
              </a:spcBef>
              <a:spcAft>
                <a:spcPts val="0"/>
              </a:spcAft>
              <a:buClr>
                <a:schemeClr val="bg1"/>
              </a:buClr>
              <a:buSzPct val="80000"/>
              <a:buFont typeface="Wingdings" panose="05000000000000000000" pitchFamily="2" charset="2"/>
              <a:buChar char="q"/>
            </a:pPr>
            <a:r>
              <a:rPr lang="en-US" sz="2300" b="1">
                <a:solidFill>
                  <a:schemeClr val="bg1"/>
                </a:solidFill>
                <a:latin typeface="Consolas" panose="020B0609020204030204" pitchFamily="49" charset="0"/>
                <a:ea typeface="Sniglet"/>
                <a:cs typeface="Sniglet"/>
                <a:sym typeface="Sniglet"/>
              </a:rPr>
              <a:t>Demo cách </a:t>
            </a:r>
            <a:r>
              <a:rPr lang="vi-VN" sz="2300" b="1">
                <a:solidFill>
                  <a:schemeClr val="bg1"/>
                </a:solidFill>
                <a:latin typeface="Consolas" panose="020B0609020204030204" pitchFamily="49" charset="0"/>
                <a:ea typeface="Sniglet"/>
                <a:cs typeface="Sniglet"/>
                <a:sym typeface="Sniglet"/>
              </a:rPr>
              <a:t>sử dụng</a:t>
            </a:r>
            <a:r>
              <a:rPr lang="en-US" sz="2300" b="1">
                <a:solidFill>
                  <a:schemeClr val="bg1"/>
                </a:solidFill>
                <a:latin typeface="Consolas" panose="020B0609020204030204" pitchFamily="49" charset="0"/>
                <a:ea typeface="Sniglet"/>
                <a:cs typeface="Sniglet"/>
                <a:sym typeface="Sniglet"/>
              </a:rPr>
              <a:t>.</a:t>
            </a:r>
            <a:endParaRPr lang="vi-VN" sz="2300" b="1">
              <a:solidFill>
                <a:schemeClr val="bg1"/>
              </a:solidFill>
              <a:latin typeface="Consolas" panose="020B0609020204030204" pitchFamily="49" charset="0"/>
              <a:ea typeface="Sniglet"/>
              <a:cs typeface="Sniglet"/>
              <a:sym typeface="Sniglet"/>
            </a:endParaRPr>
          </a:p>
        </p:txBody>
      </p:sp>
      <p:sp>
        <p:nvSpPr>
          <p:cNvPr id="67" name="Google Shape;67;p12"/>
          <p:cNvSpPr txBox="1">
            <a:spLocks noGrp="1"/>
          </p:cNvSpPr>
          <p:nvPr>
            <p:ph type="sldNum" idx="12"/>
          </p:nvPr>
        </p:nvSpPr>
        <p:spPr>
          <a:xfrm>
            <a:off x="4297650" y="4832975"/>
            <a:ext cx="548700" cy="310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4</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pic>
        <p:nvPicPr>
          <p:cNvPr id="3" name="Hình ảnh 2" descr="Ảnh có chứa văn bản, màn hình, trong nhà, ảnh chụp màn hình&#10;&#10;Mô tả được tạo tự động">
            <a:extLst>
              <a:ext uri="{FF2B5EF4-FFF2-40B4-BE49-F238E27FC236}">
                <a16:creationId xmlns:a16="http://schemas.microsoft.com/office/drawing/2014/main" id="{EF0C4621-45D1-439A-9DB1-E7ED7BEB0605}"/>
              </a:ext>
            </a:extLst>
          </p:cNvPr>
          <p:cNvPicPr>
            <a:picLocks noChangeAspect="1"/>
          </p:cNvPicPr>
          <p:nvPr/>
        </p:nvPicPr>
        <p:blipFill>
          <a:blip r:embed="rId3"/>
          <a:stretch>
            <a:fillRect/>
          </a:stretch>
        </p:blipFill>
        <p:spPr>
          <a:xfrm>
            <a:off x="0" y="0"/>
            <a:ext cx="9144000" cy="5143500"/>
          </a:xfrm>
          <a:prstGeom prst="rect">
            <a:avLst/>
          </a:prstGeom>
        </p:spPr>
      </p:pic>
      <p:sp>
        <p:nvSpPr>
          <p:cNvPr id="5" name="Hình chữ nhật 4">
            <a:extLst>
              <a:ext uri="{FF2B5EF4-FFF2-40B4-BE49-F238E27FC236}">
                <a16:creationId xmlns:a16="http://schemas.microsoft.com/office/drawing/2014/main" id="{0159519E-6B6F-4216-8EDC-9E106B7A83F7}"/>
              </a:ext>
            </a:extLst>
          </p:cNvPr>
          <p:cNvSpPr/>
          <p:nvPr/>
        </p:nvSpPr>
        <p:spPr>
          <a:xfrm flipH="1">
            <a:off x="3090042" y="2199862"/>
            <a:ext cx="416209" cy="158660"/>
          </a:xfrm>
          <a:prstGeom prst="rect">
            <a:avLst/>
          </a:prstGeom>
          <a:noFill/>
          <a:ln w="952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a:p>
        </p:txBody>
      </p:sp>
      <p:sp>
        <p:nvSpPr>
          <p:cNvPr id="6" name="Hình chữ nhật 5">
            <a:extLst>
              <a:ext uri="{FF2B5EF4-FFF2-40B4-BE49-F238E27FC236}">
                <a16:creationId xmlns:a16="http://schemas.microsoft.com/office/drawing/2014/main" id="{7BDC70E4-2E55-41AC-AA3F-7A5878ECDE91}"/>
              </a:ext>
            </a:extLst>
          </p:cNvPr>
          <p:cNvSpPr/>
          <p:nvPr/>
        </p:nvSpPr>
        <p:spPr>
          <a:xfrm flipV="1">
            <a:off x="3140491" y="2784979"/>
            <a:ext cx="504497" cy="158661"/>
          </a:xfrm>
          <a:prstGeom prst="rect">
            <a:avLst/>
          </a:prstGeom>
          <a:noFill/>
          <a:ln w="952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a:p>
        </p:txBody>
      </p:sp>
    </p:spTree>
    <p:extLst>
      <p:ext uri="{BB962C8B-B14F-4D97-AF65-F5344CB8AC3E}">
        <p14:creationId xmlns:p14="http://schemas.microsoft.com/office/powerpoint/2010/main" val="30251313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pic>
        <p:nvPicPr>
          <p:cNvPr id="3" name="Hình ảnh 2" descr="Ảnh có chứa văn bản, màn hình, ảnh chụp màn hình, trong nhà&#10;&#10;Mô tả được tạo tự động">
            <a:extLst>
              <a:ext uri="{FF2B5EF4-FFF2-40B4-BE49-F238E27FC236}">
                <a16:creationId xmlns:a16="http://schemas.microsoft.com/office/drawing/2014/main" id="{FDD486F3-07B8-47E2-AADE-B36ACCA3083F}"/>
              </a:ext>
            </a:extLst>
          </p:cNvPr>
          <p:cNvPicPr>
            <a:picLocks noChangeAspect="1"/>
          </p:cNvPicPr>
          <p:nvPr/>
        </p:nvPicPr>
        <p:blipFill>
          <a:blip r:embed="rId3"/>
          <a:stretch>
            <a:fillRect/>
          </a:stretch>
        </p:blipFill>
        <p:spPr>
          <a:xfrm>
            <a:off x="0" y="0"/>
            <a:ext cx="9144000" cy="5143500"/>
          </a:xfrm>
          <a:prstGeom prst="rect">
            <a:avLst/>
          </a:prstGeom>
        </p:spPr>
      </p:pic>
      <p:sp>
        <p:nvSpPr>
          <p:cNvPr id="4" name="Hình chữ nhật 3">
            <a:extLst>
              <a:ext uri="{FF2B5EF4-FFF2-40B4-BE49-F238E27FC236}">
                <a16:creationId xmlns:a16="http://schemas.microsoft.com/office/drawing/2014/main" id="{9F795F80-D774-4D03-9ECB-55A40A4AD197}"/>
              </a:ext>
            </a:extLst>
          </p:cNvPr>
          <p:cNvSpPr/>
          <p:nvPr/>
        </p:nvSpPr>
        <p:spPr>
          <a:xfrm>
            <a:off x="4458489" y="2199861"/>
            <a:ext cx="309004" cy="158660"/>
          </a:xfrm>
          <a:prstGeom prst="rect">
            <a:avLst/>
          </a:prstGeom>
          <a:noFill/>
          <a:ln w="952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a:p>
        </p:txBody>
      </p:sp>
    </p:spTree>
    <p:extLst>
      <p:ext uri="{BB962C8B-B14F-4D97-AF65-F5344CB8AC3E}">
        <p14:creationId xmlns:p14="http://schemas.microsoft.com/office/powerpoint/2010/main" val="337527408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pic>
        <p:nvPicPr>
          <p:cNvPr id="3" name="Hình ảnh 2" descr="Ảnh có chứa văn bản, ảnh chụp màn hình, màn hình, đen&#10;&#10;Mô tả được tạo tự động">
            <a:extLst>
              <a:ext uri="{FF2B5EF4-FFF2-40B4-BE49-F238E27FC236}">
                <a16:creationId xmlns:a16="http://schemas.microsoft.com/office/drawing/2014/main" id="{49B19921-9668-4952-A188-E35B4BEA77E2}"/>
              </a:ext>
            </a:extLst>
          </p:cNvPr>
          <p:cNvPicPr>
            <a:picLocks noChangeAspect="1"/>
          </p:cNvPicPr>
          <p:nvPr/>
        </p:nvPicPr>
        <p:blipFill>
          <a:blip r:embed="rId3"/>
          <a:stretch>
            <a:fillRect/>
          </a:stretch>
        </p:blipFill>
        <p:spPr>
          <a:xfrm>
            <a:off x="0" y="0"/>
            <a:ext cx="9144000" cy="5143500"/>
          </a:xfrm>
          <a:prstGeom prst="rect">
            <a:avLst/>
          </a:prstGeom>
        </p:spPr>
      </p:pic>
      <p:sp>
        <p:nvSpPr>
          <p:cNvPr id="4" name="Hình chữ nhật 3">
            <a:extLst>
              <a:ext uri="{FF2B5EF4-FFF2-40B4-BE49-F238E27FC236}">
                <a16:creationId xmlns:a16="http://schemas.microsoft.com/office/drawing/2014/main" id="{89AE74C0-6BAC-4EB3-B7C9-C6277BCADB37}"/>
              </a:ext>
            </a:extLst>
          </p:cNvPr>
          <p:cNvSpPr/>
          <p:nvPr/>
        </p:nvSpPr>
        <p:spPr>
          <a:xfrm>
            <a:off x="4370201" y="2199861"/>
            <a:ext cx="1381060" cy="272172"/>
          </a:xfrm>
          <a:prstGeom prst="rect">
            <a:avLst/>
          </a:prstGeom>
          <a:noFill/>
          <a:ln w="952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a:p>
        </p:txBody>
      </p:sp>
      <p:sp>
        <p:nvSpPr>
          <p:cNvPr id="2" name="Hộp Văn bản 1">
            <a:extLst>
              <a:ext uri="{FF2B5EF4-FFF2-40B4-BE49-F238E27FC236}">
                <a16:creationId xmlns:a16="http://schemas.microsoft.com/office/drawing/2014/main" id="{556FD605-BC49-421A-A966-FCC0FF1E6830}"/>
              </a:ext>
            </a:extLst>
          </p:cNvPr>
          <p:cNvSpPr txBox="1"/>
          <p:nvPr/>
        </p:nvSpPr>
        <p:spPr>
          <a:xfrm>
            <a:off x="5808016" y="2182058"/>
            <a:ext cx="1170513" cy="307777"/>
          </a:xfrm>
          <a:prstGeom prst="rect">
            <a:avLst/>
          </a:prstGeom>
          <a:noFill/>
        </p:spPr>
        <p:txBody>
          <a:bodyPr wrap="none" rtlCol="0">
            <a:spAutoFit/>
          </a:bodyPr>
          <a:lstStyle/>
          <a:p>
            <a:r>
              <a:rPr lang="en-US">
                <a:solidFill>
                  <a:srgbClr val="FFFF00"/>
                </a:solidFill>
              </a:rPr>
              <a:t>Link website</a:t>
            </a:r>
          </a:p>
        </p:txBody>
      </p:sp>
    </p:spTree>
    <p:extLst>
      <p:ext uri="{BB962C8B-B14F-4D97-AF65-F5344CB8AC3E}">
        <p14:creationId xmlns:p14="http://schemas.microsoft.com/office/powerpoint/2010/main" val="145753278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pic>
        <p:nvPicPr>
          <p:cNvPr id="4" name="Hình ảnh 3" descr="Ảnh có chứa văn bản&#10;&#10;Mô tả được tạo tự động">
            <a:extLst>
              <a:ext uri="{FF2B5EF4-FFF2-40B4-BE49-F238E27FC236}">
                <a16:creationId xmlns:a16="http://schemas.microsoft.com/office/drawing/2014/main" id="{88AECD13-C373-48AB-B49E-354AFE440E12}"/>
              </a:ext>
            </a:extLst>
          </p:cNvPr>
          <p:cNvPicPr>
            <a:picLocks noChangeAspect="1"/>
          </p:cNvPicPr>
          <p:nvPr/>
        </p:nvPicPr>
        <p:blipFill>
          <a:blip r:embed="rId3"/>
          <a:stretch>
            <a:fillRect/>
          </a:stretch>
        </p:blipFill>
        <p:spPr>
          <a:xfrm>
            <a:off x="0" y="0"/>
            <a:ext cx="9144000" cy="5143500"/>
          </a:xfrm>
          <a:prstGeom prst="rect">
            <a:avLst/>
          </a:prstGeom>
        </p:spPr>
      </p:pic>
      <p:sp>
        <p:nvSpPr>
          <p:cNvPr id="2" name="Hộp Văn bản 1">
            <a:extLst>
              <a:ext uri="{FF2B5EF4-FFF2-40B4-BE49-F238E27FC236}">
                <a16:creationId xmlns:a16="http://schemas.microsoft.com/office/drawing/2014/main" id="{8D90D48D-2F5A-4665-BBBA-72E0B3914C89}"/>
              </a:ext>
            </a:extLst>
          </p:cNvPr>
          <p:cNvSpPr txBox="1"/>
          <p:nvPr/>
        </p:nvSpPr>
        <p:spPr>
          <a:xfrm>
            <a:off x="2854222" y="2125192"/>
            <a:ext cx="3435556" cy="307777"/>
          </a:xfrm>
          <a:prstGeom prst="rect">
            <a:avLst/>
          </a:prstGeom>
          <a:noFill/>
        </p:spPr>
        <p:txBody>
          <a:bodyPr wrap="none" rtlCol="0">
            <a:spAutoFit/>
          </a:bodyPr>
          <a:lstStyle/>
          <a:p>
            <a:r>
              <a:rPr lang="en-US"/>
              <a:t>Tắt tab, đợi 1 phút rồi vào lại link website</a:t>
            </a:r>
          </a:p>
        </p:txBody>
      </p:sp>
    </p:spTree>
    <p:extLst>
      <p:ext uri="{BB962C8B-B14F-4D97-AF65-F5344CB8AC3E}">
        <p14:creationId xmlns:p14="http://schemas.microsoft.com/office/powerpoint/2010/main" val="202426874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7" name="Google Shape;147;p20"/>
          <p:cNvSpPr/>
          <p:nvPr/>
        </p:nvSpPr>
        <p:spPr>
          <a:xfrm>
            <a:off x="3329677" y="354370"/>
            <a:ext cx="2307284" cy="604173"/>
          </a:xfrm>
          <a:custGeom>
            <a:avLst/>
            <a:gdLst/>
            <a:ahLst/>
            <a:cxnLst/>
            <a:rect l="l" t="t" r="r" b="b"/>
            <a:pathLst>
              <a:path w="65189" h="62358" extrusionOk="0">
                <a:moveTo>
                  <a:pt x="40283" y="1525"/>
                </a:moveTo>
                <a:lnTo>
                  <a:pt x="40000" y="1541"/>
                </a:lnTo>
                <a:lnTo>
                  <a:pt x="40000" y="1541"/>
                </a:lnTo>
                <a:lnTo>
                  <a:pt x="39811" y="1604"/>
                </a:lnTo>
                <a:lnTo>
                  <a:pt x="40283" y="1525"/>
                </a:lnTo>
                <a:close/>
                <a:moveTo>
                  <a:pt x="22547" y="1793"/>
                </a:moveTo>
                <a:lnTo>
                  <a:pt x="22359" y="1887"/>
                </a:lnTo>
                <a:lnTo>
                  <a:pt x="21981" y="2359"/>
                </a:lnTo>
                <a:lnTo>
                  <a:pt x="24057" y="1981"/>
                </a:lnTo>
                <a:lnTo>
                  <a:pt x="23208" y="2076"/>
                </a:lnTo>
                <a:lnTo>
                  <a:pt x="22925" y="1981"/>
                </a:lnTo>
                <a:lnTo>
                  <a:pt x="22642" y="1887"/>
                </a:lnTo>
                <a:lnTo>
                  <a:pt x="22642" y="1793"/>
                </a:lnTo>
                <a:close/>
                <a:moveTo>
                  <a:pt x="64528" y="13585"/>
                </a:moveTo>
                <a:lnTo>
                  <a:pt x="64528" y="13679"/>
                </a:lnTo>
                <a:lnTo>
                  <a:pt x="64551" y="13679"/>
                </a:lnTo>
                <a:lnTo>
                  <a:pt x="64528" y="13585"/>
                </a:lnTo>
                <a:close/>
                <a:moveTo>
                  <a:pt x="33868" y="58678"/>
                </a:moveTo>
                <a:lnTo>
                  <a:pt x="34057" y="58772"/>
                </a:lnTo>
                <a:lnTo>
                  <a:pt x="34057" y="58772"/>
                </a:lnTo>
                <a:lnTo>
                  <a:pt x="33962" y="58678"/>
                </a:lnTo>
                <a:close/>
                <a:moveTo>
                  <a:pt x="30849" y="58678"/>
                </a:moveTo>
                <a:lnTo>
                  <a:pt x="30943" y="58772"/>
                </a:lnTo>
                <a:lnTo>
                  <a:pt x="30283" y="58867"/>
                </a:lnTo>
                <a:lnTo>
                  <a:pt x="30472" y="58772"/>
                </a:lnTo>
                <a:lnTo>
                  <a:pt x="30849" y="58678"/>
                </a:lnTo>
                <a:close/>
                <a:moveTo>
                  <a:pt x="32264" y="59056"/>
                </a:moveTo>
                <a:lnTo>
                  <a:pt x="33113" y="59244"/>
                </a:lnTo>
                <a:lnTo>
                  <a:pt x="31698" y="59339"/>
                </a:lnTo>
                <a:lnTo>
                  <a:pt x="31415" y="59339"/>
                </a:lnTo>
                <a:lnTo>
                  <a:pt x="32264" y="59056"/>
                </a:lnTo>
                <a:close/>
                <a:moveTo>
                  <a:pt x="60849" y="0"/>
                </a:moveTo>
                <a:lnTo>
                  <a:pt x="58679" y="95"/>
                </a:lnTo>
                <a:lnTo>
                  <a:pt x="56792" y="189"/>
                </a:lnTo>
                <a:lnTo>
                  <a:pt x="58584" y="378"/>
                </a:lnTo>
                <a:lnTo>
                  <a:pt x="58301" y="189"/>
                </a:lnTo>
                <a:lnTo>
                  <a:pt x="59151" y="378"/>
                </a:lnTo>
                <a:lnTo>
                  <a:pt x="58679" y="472"/>
                </a:lnTo>
                <a:lnTo>
                  <a:pt x="58018" y="472"/>
                </a:lnTo>
                <a:lnTo>
                  <a:pt x="56792" y="283"/>
                </a:lnTo>
                <a:lnTo>
                  <a:pt x="55943" y="283"/>
                </a:lnTo>
                <a:lnTo>
                  <a:pt x="54528" y="378"/>
                </a:lnTo>
                <a:lnTo>
                  <a:pt x="50660" y="378"/>
                </a:lnTo>
                <a:lnTo>
                  <a:pt x="48585" y="472"/>
                </a:lnTo>
                <a:lnTo>
                  <a:pt x="46226" y="472"/>
                </a:lnTo>
                <a:lnTo>
                  <a:pt x="43868" y="283"/>
                </a:lnTo>
                <a:lnTo>
                  <a:pt x="44056" y="472"/>
                </a:lnTo>
                <a:lnTo>
                  <a:pt x="44339" y="472"/>
                </a:lnTo>
                <a:lnTo>
                  <a:pt x="43396" y="661"/>
                </a:lnTo>
                <a:lnTo>
                  <a:pt x="42170" y="849"/>
                </a:lnTo>
                <a:lnTo>
                  <a:pt x="40849" y="755"/>
                </a:lnTo>
                <a:lnTo>
                  <a:pt x="40377" y="661"/>
                </a:lnTo>
                <a:lnTo>
                  <a:pt x="39906" y="566"/>
                </a:lnTo>
                <a:lnTo>
                  <a:pt x="39717" y="566"/>
                </a:lnTo>
                <a:lnTo>
                  <a:pt x="38207" y="661"/>
                </a:lnTo>
                <a:lnTo>
                  <a:pt x="36509" y="944"/>
                </a:lnTo>
                <a:lnTo>
                  <a:pt x="34906" y="1132"/>
                </a:lnTo>
                <a:lnTo>
                  <a:pt x="33585" y="1132"/>
                </a:lnTo>
                <a:lnTo>
                  <a:pt x="33962" y="1038"/>
                </a:lnTo>
                <a:lnTo>
                  <a:pt x="33774" y="944"/>
                </a:lnTo>
                <a:lnTo>
                  <a:pt x="33396" y="944"/>
                </a:lnTo>
                <a:lnTo>
                  <a:pt x="32453" y="1038"/>
                </a:lnTo>
                <a:lnTo>
                  <a:pt x="30283" y="1321"/>
                </a:lnTo>
                <a:lnTo>
                  <a:pt x="30472" y="1415"/>
                </a:lnTo>
                <a:lnTo>
                  <a:pt x="30566" y="1510"/>
                </a:lnTo>
                <a:lnTo>
                  <a:pt x="29151" y="1604"/>
                </a:lnTo>
                <a:lnTo>
                  <a:pt x="29057" y="1698"/>
                </a:lnTo>
                <a:lnTo>
                  <a:pt x="29717" y="1698"/>
                </a:lnTo>
                <a:lnTo>
                  <a:pt x="28208" y="1793"/>
                </a:lnTo>
                <a:lnTo>
                  <a:pt x="27547" y="1793"/>
                </a:lnTo>
                <a:lnTo>
                  <a:pt x="27642" y="1698"/>
                </a:lnTo>
                <a:lnTo>
                  <a:pt x="28585" y="1510"/>
                </a:lnTo>
                <a:lnTo>
                  <a:pt x="27736" y="1604"/>
                </a:lnTo>
                <a:lnTo>
                  <a:pt x="26887" y="1698"/>
                </a:lnTo>
                <a:lnTo>
                  <a:pt x="26038" y="1698"/>
                </a:lnTo>
                <a:lnTo>
                  <a:pt x="25189" y="1793"/>
                </a:lnTo>
                <a:lnTo>
                  <a:pt x="25189" y="1793"/>
                </a:lnTo>
                <a:lnTo>
                  <a:pt x="25755" y="1698"/>
                </a:lnTo>
                <a:lnTo>
                  <a:pt x="24906" y="1793"/>
                </a:lnTo>
                <a:lnTo>
                  <a:pt x="24057" y="1981"/>
                </a:lnTo>
                <a:lnTo>
                  <a:pt x="25094" y="1887"/>
                </a:lnTo>
                <a:lnTo>
                  <a:pt x="26132" y="1981"/>
                </a:lnTo>
                <a:lnTo>
                  <a:pt x="24906" y="2264"/>
                </a:lnTo>
                <a:lnTo>
                  <a:pt x="23585" y="2359"/>
                </a:lnTo>
                <a:lnTo>
                  <a:pt x="23585" y="2453"/>
                </a:lnTo>
                <a:lnTo>
                  <a:pt x="23585" y="2547"/>
                </a:lnTo>
                <a:lnTo>
                  <a:pt x="25566" y="2359"/>
                </a:lnTo>
                <a:lnTo>
                  <a:pt x="27547" y="2264"/>
                </a:lnTo>
                <a:lnTo>
                  <a:pt x="29434" y="1981"/>
                </a:lnTo>
                <a:lnTo>
                  <a:pt x="30377" y="1793"/>
                </a:lnTo>
                <a:lnTo>
                  <a:pt x="31321" y="1604"/>
                </a:lnTo>
                <a:lnTo>
                  <a:pt x="30472" y="1887"/>
                </a:lnTo>
                <a:lnTo>
                  <a:pt x="30660" y="1981"/>
                </a:lnTo>
                <a:lnTo>
                  <a:pt x="31038" y="2076"/>
                </a:lnTo>
                <a:lnTo>
                  <a:pt x="31981" y="2170"/>
                </a:lnTo>
                <a:lnTo>
                  <a:pt x="33302" y="2170"/>
                </a:lnTo>
                <a:lnTo>
                  <a:pt x="34717" y="2076"/>
                </a:lnTo>
                <a:lnTo>
                  <a:pt x="37075" y="1887"/>
                </a:lnTo>
                <a:lnTo>
                  <a:pt x="37830" y="1793"/>
                </a:lnTo>
                <a:lnTo>
                  <a:pt x="37924" y="1698"/>
                </a:lnTo>
                <a:lnTo>
                  <a:pt x="38868" y="1604"/>
                </a:lnTo>
                <a:lnTo>
                  <a:pt x="38962" y="1510"/>
                </a:lnTo>
                <a:lnTo>
                  <a:pt x="38868" y="1510"/>
                </a:lnTo>
                <a:lnTo>
                  <a:pt x="38113" y="1415"/>
                </a:lnTo>
                <a:lnTo>
                  <a:pt x="40000" y="1510"/>
                </a:lnTo>
                <a:lnTo>
                  <a:pt x="38868" y="1604"/>
                </a:lnTo>
                <a:lnTo>
                  <a:pt x="40000" y="1541"/>
                </a:lnTo>
                <a:lnTo>
                  <a:pt x="40000" y="1541"/>
                </a:lnTo>
                <a:lnTo>
                  <a:pt x="40094" y="1510"/>
                </a:lnTo>
                <a:lnTo>
                  <a:pt x="40377" y="1510"/>
                </a:lnTo>
                <a:lnTo>
                  <a:pt x="40283" y="1525"/>
                </a:lnTo>
                <a:lnTo>
                  <a:pt x="40283" y="1525"/>
                </a:lnTo>
                <a:lnTo>
                  <a:pt x="40566" y="1510"/>
                </a:lnTo>
                <a:lnTo>
                  <a:pt x="41509" y="1604"/>
                </a:lnTo>
                <a:lnTo>
                  <a:pt x="44151" y="1415"/>
                </a:lnTo>
                <a:lnTo>
                  <a:pt x="45000" y="1321"/>
                </a:lnTo>
                <a:lnTo>
                  <a:pt x="44434" y="1321"/>
                </a:lnTo>
                <a:lnTo>
                  <a:pt x="45188" y="1132"/>
                </a:lnTo>
                <a:lnTo>
                  <a:pt x="45660" y="1227"/>
                </a:lnTo>
                <a:lnTo>
                  <a:pt x="45755" y="1227"/>
                </a:lnTo>
                <a:lnTo>
                  <a:pt x="45755" y="1321"/>
                </a:lnTo>
                <a:lnTo>
                  <a:pt x="45377" y="1321"/>
                </a:lnTo>
                <a:lnTo>
                  <a:pt x="46038" y="1415"/>
                </a:lnTo>
                <a:lnTo>
                  <a:pt x="46792" y="1321"/>
                </a:lnTo>
                <a:lnTo>
                  <a:pt x="46792" y="1227"/>
                </a:lnTo>
                <a:lnTo>
                  <a:pt x="46981" y="1321"/>
                </a:lnTo>
                <a:lnTo>
                  <a:pt x="47547" y="1321"/>
                </a:lnTo>
                <a:lnTo>
                  <a:pt x="47358" y="1510"/>
                </a:lnTo>
                <a:lnTo>
                  <a:pt x="46981" y="1510"/>
                </a:lnTo>
                <a:lnTo>
                  <a:pt x="46792" y="1415"/>
                </a:lnTo>
                <a:lnTo>
                  <a:pt x="43868" y="1698"/>
                </a:lnTo>
                <a:lnTo>
                  <a:pt x="45566" y="1698"/>
                </a:lnTo>
                <a:lnTo>
                  <a:pt x="47264" y="1604"/>
                </a:lnTo>
                <a:lnTo>
                  <a:pt x="50566" y="1321"/>
                </a:lnTo>
                <a:lnTo>
                  <a:pt x="52169" y="1227"/>
                </a:lnTo>
                <a:lnTo>
                  <a:pt x="55471" y="1227"/>
                </a:lnTo>
                <a:lnTo>
                  <a:pt x="57075" y="1415"/>
                </a:lnTo>
                <a:lnTo>
                  <a:pt x="56603" y="1321"/>
                </a:lnTo>
                <a:lnTo>
                  <a:pt x="56509" y="1227"/>
                </a:lnTo>
                <a:lnTo>
                  <a:pt x="57264" y="1132"/>
                </a:lnTo>
                <a:lnTo>
                  <a:pt x="58396" y="1227"/>
                </a:lnTo>
                <a:lnTo>
                  <a:pt x="58773" y="1227"/>
                </a:lnTo>
                <a:lnTo>
                  <a:pt x="58962" y="1321"/>
                </a:lnTo>
                <a:lnTo>
                  <a:pt x="59905" y="1321"/>
                </a:lnTo>
                <a:lnTo>
                  <a:pt x="61037" y="1510"/>
                </a:lnTo>
                <a:lnTo>
                  <a:pt x="61603" y="1698"/>
                </a:lnTo>
                <a:lnTo>
                  <a:pt x="62075" y="1887"/>
                </a:lnTo>
                <a:lnTo>
                  <a:pt x="62452" y="2076"/>
                </a:lnTo>
                <a:lnTo>
                  <a:pt x="62547" y="2359"/>
                </a:lnTo>
                <a:lnTo>
                  <a:pt x="62641" y="4528"/>
                </a:lnTo>
                <a:lnTo>
                  <a:pt x="62641" y="8113"/>
                </a:lnTo>
                <a:lnTo>
                  <a:pt x="62547" y="17547"/>
                </a:lnTo>
                <a:lnTo>
                  <a:pt x="62547" y="22547"/>
                </a:lnTo>
                <a:lnTo>
                  <a:pt x="62641" y="27075"/>
                </a:lnTo>
                <a:lnTo>
                  <a:pt x="62830" y="30849"/>
                </a:lnTo>
                <a:lnTo>
                  <a:pt x="62924" y="32169"/>
                </a:lnTo>
                <a:lnTo>
                  <a:pt x="63113" y="33207"/>
                </a:lnTo>
                <a:lnTo>
                  <a:pt x="63113" y="34528"/>
                </a:lnTo>
                <a:lnTo>
                  <a:pt x="63207" y="35943"/>
                </a:lnTo>
                <a:lnTo>
                  <a:pt x="63207" y="36886"/>
                </a:lnTo>
                <a:lnTo>
                  <a:pt x="63113" y="38396"/>
                </a:lnTo>
                <a:lnTo>
                  <a:pt x="62830" y="42358"/>
                </a:lnTo>
                <a:lnTo>
                  <a:pt x="62547" y="46509"/>
                </a:lnTo>
                <a:lnTo>
                  <a:pt x="62452" y="48207"/>
                </a:lnTo>
                <a:lnTo>
                  <a:pt x="62547" y="49527"/>
                </a:lnTo>
                <a:lnTo>
                  <a:pt x="62547" y="51131"/>
                </a:lnTo>
                <a:lnTo>
                  <a:pt x="62547" y="52735"/>
                </a:lnTo>
                <a:lnTo>
                  <a:pt x="62358" y="53584"/>
                </a:lnTo>
                <a:lnTo>
                  <a:pt x="62264" y="54339"/>
                </a:lnTo>
                <a:lnTo>
                  <a:pt x="61981" y="55093"/>
                </a:lnTo>
                <a:lnTo>
                  <a:pt x="61603" y="55754"/>
                </a:lnTo>
                <a:lnTo>
                  <a:pt x="61792" y="55754"/>
                </a:lnTo>
                <a:lnTo>
                  <a:pt x="61886" y="55565"/>
                </a:lnTo>
                <a:lnTo>
                  <a:pt x="62169" y="55376"/>
                </a:lnTo>
                <a:lnTo>
                  <a:pt x="62264" y="55565"/>
                </a:lnTo>
                <a:lnTo>
                  <a:pt x="62169" y="55754"/>
                </a:lnTo>
                <a:lnTo>
                  <a:pt x="61981" y="56225"/>
                </a:lnTo>
                <a:lnTo>
                  <a:pt x="61792" y="56037"/>
                </a:lnTo>
                <a:lnTo>
                  <a:pt x="61509" y="55754"/>
                </a:lnTo>
                <a:lnTo>
                  <a:pt x="61603" y="55942"/>
                </a:lnTo>
                <a:lnTo>
                  <a:pt x="61509" y="55942"/>
                </a:lnTo>
                <a:lnTo>
                  <a:pt x="61603" y="56037"/>
                </a:lnTo>
                <a:lnTo>
                  <a:pt x="60094" y="56320"/>
                </a:lnTo>
                <a:lnTo>
                  <a:pt x="58773" y="56414"/>
                </a:lnTo>
                <a:lnTo>
                  <a:pt x="57547" y="56508"/>
                </a:lnTo>
                <a:lnTo>
                  <a:pt x="56415" y="56508"/>
                </a:lnTo>
                <a:lnTo>
                  <a:pt x="56698" y="56320"/>
                </a:lnTo>
                <a:lnTo>
                  <a:pt x="56698" y="56320"/>
                </a:lnTo>
                <a:lnTo>
                  <a:pt x="56037" y="56508"/>
                </a:lnTo>
                <a:lnTo>
                  <a:pt x="54811" y="56886"/>
                </a:lnTo>
                <a:lnTo>
                  <a:pt x="53679" y="57074"/>
                </a:lnTo>
                <a:lnTo>
                  <a:pt x="53868" y="56791"/>
                </a:lnTo>
                <a:lnTo>
                  <a:pt x="54245" y="56697"/>
                </a:lnTo>
                <a:lnTo>
                  <a:pt x="53019" y="56886"/>
                </a:lnTo>
                <a:lnTo>
                  <a:pt x="51698" y="56980"/>
                </a:lnTo>
                <a:lnTo>
                  <a:pt x="50943" y="57074"/>
                </a:lnTo>
                <a:lnTo>
                  <a:pt x="51132" y="57169"/>
                </a:lnTo>
                <a:lnTo>
                  <a:pt x="48962" y="57452"/>
                </a:lnTo>
                <a:lnTo>
                  <a:pt x="48962" y="57357"/>
                </a:lnTo>
                <a:lnTo>
                  <a:pt x="48019" y="57452"/>
                </a:lnTo>
                <a:lnTo>
                  <a:pt x="47641" y="57452"/>
                </a:lnTo>
                <a:lnTo>
                  <a:pt x="46604" y="57546"/>
                </a:lnTo>
                <a:lnTo>
                  <a:pt x="44717" y="57546"/>
                </a:lnTo>
                <a:lnTo>
                  <a:pt x="44339" y="57452"/>
                </a:lnTo>
                <a:lnTo>
                  <a:pt x="45000" y="57263"/>
                </a:lnTo>
                <a:lnTo>
                  <a:pt x="40000" y="57829"/>
                </a:lnTo>
                <a:lnTo>
                  <a:pt x="38019" y="58206"/>
                </a:lnTo>
                <a:lnTo>
                  <a:pt x="37547" y="58018"/>
                </a:lnTo>
                <a:lnTo>
                  <a:pt x="37075" y="58018"/>
                </a:lnTo>
                <a:lnTo>
                  <a:pt x="36698" y="58112"/>
                </a:lnTo>
                <a:lnTo>
                  <a:pt x="36415" y="58301"/>
                </a:lnTo>
                <a:lnTo>
                  <a:pt x="36038" y="58301"/>
                </a:lnTo>
                <a:lnTo>
                  <a:pt x="36038" y="58395"/>
                </a:lnTo>
                <a:lnTo>
                  <a:pt x="36321" y="58395"/>
                </a:lnTo>
                <a:lnTo>
                  <a:pt x="36132" y="58678"/>
                </a:lnTo>
                <a:lnTo>
                  <a:pt x="37075" y="58678"/>
                </a:lnTo>
                <a:lnTo>
                  <a:pt x="37830" y="58584"/>
                </a:lnTo>
                <a:lnTo>
                  <a:pt x="38585" y="58489"/>
                </a:lnTo>
                <a:lnTo>
                  <a:pt x="39434" y="58489"/>
                </a:lnTo>
                <a:lnTo>
                  <a:pt x="38585" y="58867"/>
                </a:lnTo>
                <a:lnTo>
                  <a:pt x="37358" y="59244"/>
                </a:lnTo>
                <a:lnTo>
                  <a:pt x="36792" y="59339"/>
                </a:lnTo>
                <a:lnTo>
                  <a:pt x="36226" y="59339"/>
                </a:lnTo>
                <a:lnTo>
                  <a:pt x="35755" y="59244"/>
                </a:lnTo>
                <a:lnTo>
                  <a:pt x="35566" y="59056"/>
                </a:lnTo>
                <a:lnTo>
                  <a:pt x="35472" y="58867"/>
                </a:lnTo>
                <a:lnTo>
                  <a:pt x="36509" y="58772"/>
                </a:lnTo>
                <a:lnTo>
                  <a:pt x="35377" y="58678"/>
                </a:lnTo>
                <a:lnTo>
                  <a:pt x="34151" y="58772"/>
                </a:lnTo>
                <a:lnTo>
                  <a:pt x="34057" y="58772"/>
                </a:lnTo>
                <a:lnTo>
                  <a:pt x="33208" y="58961"/>
                </a:lnTo>
                <a:lnTo>
                  <a:pt x="32264" y="59056"/>
                </a:lnTo>
                <a:lnTo>
                  <a:pt x="32264" y="59056"/>
                </a:lnTo>
                <a:lnTo>
                  <a:pt x="33113" y="58867"/>
                </a:lnTo>
                <a:lnTo>
                  <a:pt x="31887" y="58489"/>
                </a:lnTo>
                <a:lnTo>
                  <a:pt x="31132" y="58395"/>
                </a:lnTo>
                <a:lnTo>
                  <a:pt x="31038" y="58301"/>
                </a:lnTo>
                <a:lnTo>
                  <a:pt x="31132" y="58301"/>
                </a:lnTo>
                <a:lnTo>
                  <a:pt x="31509" y="58206"/>
                </a:lnTo>
                <a:lnTo>
                  <a:pt x="30660" y="58206"/>
                </a:lnTo>
                <a:lnTo>
                  <a:pt x="30283" y="58301"/>
                </a:lnTo>
                <a:lnTo>
                  <a:pt x="29906" y="58489"/>
                </a:lnTo>
                <a:lnTo>
                  <a:pt x="29151" y="58678"/>
                </a:lnTo>
                <a:lnTo>
                  <a:pt x="29340" y="58584"/>
                </a:lnTo>
                <a:lnTo>
                  <a:pt x="29434" y="58395"/>
                </a:lnTo>
                <a:lnTo>
                  <a:pt x="29434" y="58395"/>
                </a:lnTo>
                <a:lnTo>
                  <a:pt x="28585" y="58489"/>
                </a:lnTo>
                <a:lnTo>
                  <a:pt x="28491" y="58584"/>
                </a:lnTo>
                <a:lnTo>
                  <a:pt x="28396" y="58678"/>
                </a:lnTo>
                <a:lnTo>
                  <a:pt x="27736" y="58867"/>
                </a:lnTo>
                <a:lnTo>
                  <a:pt x="25660" y="59150"/>
                </a:lnTo>
                <a:lnTo>
                  <a:pt x="22170" y="59622"/>
                </a:lnTo>
                <a:lnTo>
                  <a:pt x="22359" y="59527"/>
                </a:lnTo>
                <a:lnTo>
                  <a:pt x="22359" y="59433"/>
                </a:lnTo>
                <a:lnTo>
                  <a:pt x="22264" y="59433"/>
                </a:lnTo>
                <a:lnTo>
                  <a:pt x="22453" y="59244"/>
                </a:lnTo>
                <a:lnTo>
                  <a:pt x="22453" y="59056"/>
                </a:lnTo>
                <a:lnTo>
                  <a:pt x="21132" y="59339"/>
                </a:lnTo>
                <a:lnTo>
                  <a:pt x="19246" y="59716"/>
                </a:lnTo>
                <a:lnTo>
                  <a:pt x="18208" y="59810"/>
                </a:lnTo>
                <a:lnTo>
                  <a:pt x="17264" y="59905"/>
                </a:lnTo>
                <a:lnTo>
                  <a:pt x="16415" y="59905"/>
                </a:lnTo>
                <a:lnTo>
                  <a:pt x="15849" y="59810"/>
                </a:lnTo>
                <a:lnTo>
                  <a:pt x="14246" y="59810"/>
                </a:lnTo>
                <a:lnTo>
                  <a:pt x="11981" y="59999"/>
                </a:lnTo>
                <a:lnTo>
                  <a:pt x="11981" y="59999"/>
                </a:lnTo>
                <a:lnTo>
                  <a:pt x="12359" y="59905"/>
                </a:lnTo>
                <a:lnTo>
                  <a:pt x="12736" y="59716"/>
                </a:lnTo>
                <a:lnTo>
                  <a:pt x="11415" y="59905"/>
                </a:lnTo>
                <a:lnTo>
                  <a:pt x="10000" y="60093"/>
                </a:lnTo>
                <a:lnTo>
                  <a:pt x="7076" y="60188"/>
                </a:lnTo>
                <a:lnTo>
                  <a:pt x="4151" y="60376"/>
                </a:lnTo>
                <a:lnTo>
                  <a:pt x="2831" y="60471"/>
                </a:lnTo>
                <a:lnTo>
                  <a:pt x="1604" y="60659"/>
                </a:lnTo>
                <a:lnTo>
                  <a:pt x="1227" y="59244"/>
                </a:lnTo>
                <a:lnTo>
                  <a:pt x="1038" y="57735"/>
                </a:lnTo>
                <a:lnTo>
                  <a:pt x="850" y="56131"/>
                </a:lnTo>
                <a:lnTo>
                  <a:pt x="755" y="54433"/>
                </a:lnTo>
                <a:lnTo>
                  <a:pt x="755" y="52735"/>
                </a:lnTo>
                <a:lnTo>
                  <a:pt x="755" y="50942"/>
                </a:lnTo>
                <a:lnTo>
                  <a:pt x="1038" y="47263"/>
                </a:lnTo>
                <a:lnTo>
                  <a:pt x="1321" y="43678"/>
                </a:lnTo>
                <a:lnTo>
                  <a:pt x="1699" y="39999"/>
                </a:lnTo>
                <a:lnTo>
                  <a:pt x="2453" y="33301"/>
                </a:lnTo>
                <a:lnTo>
                  <a:pt x="2548" y="33962"/>
                </a:lnTo>
                <a:lnTo>
                  <a:pt x="2642" y="34622"/>
                </a:lnTo>
                <a:lnTo>
                  <a:pt x="2642" y="33018"/>
                </a:lnTo>
                <a:lnTo>
                  <a:pt x="2551" y="32287"/>
                </a:lnTo>
                <a:lnTo>
                  <a:pt x="2642" y="30000"/>
                </a:lnTo>
                <a:lnTo>
                  <a:pt x="2453" y="30377"/>
                </a:lnTo>
                <a:lnTo>
                  <a:pt x="2453" y="29245"/>
                </a:lnTo>
                <a:lnTo>
                  <a:pt x="2453" y="27830"/>
                </a:lnTo>
                <a:lnTo>
                  <a:pt x="2642" y="28301"/>
                </a:lnTo>
                <a:lnTo>
                  <a:pt x="2736" y="28018"/>
                </a:lnTo>
                <a:lnTo>
                  <a:pt x="2831" y="28018"/>
                </a:lnTo>
                <a:lnTo>
                  <a:pt x="2925" y="28207"/>
                </a:lnTo>
                <a:lnTo>
                  <a:pt x="3019" y="26415"/>
                </a:lnTo>
                <a:lnTo>
                  <a:pt x="3019" y="24811"/>
                </a:lnTo>
                <a:lnTo>
                  <a:pt x="3019" y="23113"/>
                </a:lnTo>
                <a:lnTo>
                  <a:pt x="3019" y="22170"/>
                </a:lnTo>
                <a:lnTo>
                  <a:pt x="3208" y="21320"/>
                </a:lnTo>
                <a:lnTo>
                  <a:pt x="3302" y="19528"/>
                </a:lnTo>
                <a:lnTo>
                  <a:pt x="3302" y="17641"/>
                </a:lnTo>
                <a:lnTo>
                  <a:pt x="3302" y="16887"/>
                </a:lnTo>
                <a:lnTo>
                  <a:pt x="3208" y="16321"/>
                </a:lnTo>
                <a:lnTo>
                  <a:pt x="3397" y="16415"/>
                </a:lnTo>
                <a:lnTo>
                  <a:pt x="3585" y="11981"/>
                </a:lnTo>
                <a:lnTo>
                  <a:pt x="3680" y="11415"/>
                </a:lnTo>
                <a:lnTo>
                  <a:pt x="3680" y="11698"/>
                </a:lnTo>
                <a:lnTo>
                  <a:pt x="3774" y="11132"/>
                </a:lnTo>
                <a:lnTo>
                  <a:pt x="3868" y="10660"/>
                </a:lnTo>
                <a:lnTo>
                  <a:pt x="3774" y="10094"/>
                </a:lnTo>
                <a:lnTo>
                  <a:pt x="3680" y="9623"/>
                </a:lnTo>
                <a:lnTo>
                  <a:pt x="3774" y="9434"/>
                </a:lnTo>
                <a:lnTo>
                  <a:pt x="3868" y="9245"/>
                </a:lnTo>
                <a:lnTo>
                  <a:pt x="4057" y="8491"/>
                </a:lnTo>
                <a:lnTo>
                  <a:pt x="4340" y="6321"/>
                </a:lnTo>
                <a:lnTo>
                  <a:pt x="4623" y="2264"/>
                </a:lnTo>
                <a:lnTo>
                  <a:pt x="3491" y="7170"/>
                </a:lnTo>
                <a:lnTo>
                  <a:pt x="2925" y="9906"/>
                </a:lnTo>
                <a:lnTo>
                  <a:pt x="2359" y="12736"/>
                </a:lnTo>
                <a:lnTo>
                  <a:pt x="1982" y="15377"/>
                </a:lnTo>
                <a:lnTo>
                  <a:pt x="1699" y="17830"/>
                </a:lnTo>
                <a:lnTo>
                  <a:pt x="1510" y="19905"/>
                </a:lnTo>
                <a:lnTo>
                  <a:pt x="1604" y="20754"/>
                </a:lnTo>
                <a:lnTo>
                  <a:pt x="1699" y="21509"/>
                </a:lnTo>
                <a:lnTo>
                  <a:pt x="1321" y="22453"/>
                </a:lnTo>
                <a:lnTo>
                  <a:pt x="1133" y="23585"/>
                </a:lnTo>
                <a:lnTo>
                  <a:pt x="1038" y="24905"/>
                </a:lnTo>
                <a:lnTo>
                  <a:pt x="1038" y="26226"/>
                </a:lnTo>
                <a:lnTo>
                  <a:pt x="1038" y="28962"/>
                </a:lnTo>
                <a:lnTo>
                  <a:pt x="1038" y="31415"/>
                </a:lnTo>
                <a:lnTo>
                  <a:pt x="661" y="40188"/>
                </a:lnTo>
                <a:lnTo>
                  <a:pt x="472" y="44999"/>
                </a:lnTo>
                <a:lnTo>
                  <a:pt x="378" y="49622"/>
                </a:lnTo>
                <a:lnTo>
                  <a:pt x="472" y="51603"/>
                </a:lnTo>
                <a:lnTo>
                  <a:pt x="378" y="53961"/>
                </a:lnTo>
                <a:lnTo>
                  <a:pt x="189" y="53301"/>
                </a:lnTo>
                <a:lnTo>
                  <a:pt x="95" y="52641"/>
                </a:lnTo>
                <a:lnTo>
                  <a:pt x="189" y="53867"/>
                </a:lnTo>
                <a:lnTo>
                  <a:pt x="189" y="55093"/>
                </a:lnTo>
                <a:lnTo>
                  <a:pt x="378" y="55188"/>
                </a:lnTo>
                <a:lnTo>
                  <a:pt x="284" y="56508"/>
                </a:lnTo>
                <a:lnTo>
                  <a:pt x="95" y="54905"/>
                </a:lnTo>
                <a:lnTo>
                  <a:pt x="1" y="58489"/>
                </a:lnTo>
                <a:lnTo>
                  <a:pt x="1" y="62357"/>
                </a:lnTo>
                <a:lnTo>
                  <a:pt x="6038" y="61886"/>
                </a:lnTo>
                <a:lnTo>
                  <a:pt x="8963" y="61697"/>
                </a:lnTo>
                <a:lnTo>
                  <a:pt x="11698" y="61603"/>
                </a:lnTo>
                <a:lnTo>
                  <a:pt x="11698" y="61414"/>
                </a:lnTo>
                <a:lnTo>
                  <a:pt x="11887" y="61225"/>
                </a:lnTo>
                <a:lnTo>
                  <a:pt x="12264" y="61225"/>
                </a:lnTo>
                <a:lnTo>
                  <a:pt x="12548" y="61320"/>
                </a:lnTo>
                <a:lnTo>
                  <a:pt x="12736" y="61414"/>
                </a:lnTo>
                <a:lnTo>
                  <a:pt x="12642" y="61320"/>
                </a:lnTo>
                <a:lnTo>
                  <a:pt x="13302" y="61508"/>
                </a:lnTo>
                <a:lnTo>
                  <a:pt x="13302" y="61508"/>
                </a:lnTo>
                <a:lnTo>
                  <a:pt x="12736" y="61414"/>
                </a:lnTo>
                <a:lnTo>
                  <a:pt x="13019" y="61508"/>
                </a:lnTo>
                <a:lnTo>
                  <a:pt x="12736" y="61603"/>
                </a:lnTo>
                <a:lnTo>
                  <a:pt x="12831" y="61697"/>
                </a:lnTo>
                <a:lnTo>
                  <a:pt x="14246" y="61508"/>
                </a:lnTo>
                <a:lnTo>
                  <a:pt x="13491" y="61508"/>
                </a:lnTo>
                <a:lnTo>
                  <a:pt x="14717" y="61225"/>
                </a:lnTo>
                <a:lnTo>
                  <a:pt x="16038" y="61131"/>
                </a:lnTo>
                <a:lnTo>
                  <a:pt x="18962" y="61131"/>
                </a:lnTo>
                <a:lnTo>
                  <a:pt x="19151" y="61225"/>
                </a:lnTo>
                <a:lnTo>
                  <a:pt x="19623" y="61320"/>
                </a:lnTo>
                <a:lnTo>
                  <a:pt x="21227" y="61320"/>
                </a:lnTo>
                <a:lnTo>
                  <a:pt x="23302" y="61225"/>
                </a:lnTo>
                <a:lnTo>
                  <a:pt x="24245" y="61131"/>
                </a:lnTo>
                <a:lnTo>
                  <a:pt x="25094" y="60942"/>
                </a:lnTo>
                <a:lnTo>
                  <a:pt x="28868" y="60848"/>
                </a:lnTo>
                <a:lnTo>
                  <a:pt x="32642" y="60659"/>
                </a:lnTo>
                <a:lnTo>
                  <a:pt x="36415" y="60376"/>
                </a:lnTo>
                <a:lnTo>
                  <a:pt x="40283" y="60093"/>
                </a:lnTo>
                <a:lnTo>
                  <a:pt x="47830" y="59339"/>
                </a:lnTo>
                <a:lnTo>
                  <a:pt x="55377" y="58678"/>
                </a:lnTo>
                <a:lnTo>
                  <a:pt x="61037" y="58678"/>
                </a:lnTo>
                <a:lnTo>
                  <a:pt x="62264" y="58584"/>
                </a:lnTo>
                <a:lnTo>
                  <a:pt x="63207" y="58395"/>
                </a:lnTo>
                <a:lnTo>
                  <a:pt x="63490" y="58206"/>
                </a:lnTo>
                <a:lnTo>
                  <a:pt x="63773" y="58018"/>
                </a:lnTo>
                <a:lnTo>
                  <a:pt x="63962" y="57735"/>
                </a:lnTo>
                <a:lnTo>
                  <a:pt x="64150" y="57357"/>
                </a:lnTo>
                <a:lnTo>
                  <a:pt x="64339" y="56225"/>
                </a:lnTo>
                <a:lnTo>
                  <a:pt x="64528" y="54716"/>
                </a:lnTo>
                <a:lnTo>
                  <a:pt x="64528" y="53018"/>
                </a:lnTo>
                <a:lnTo>
                  <a:pt x="64622" y="49810"/>
                </a:lnTo>
                <a:lnTo>
                  <a:pt x="64622" y="47546"/>
                </a:lnTo>
                <a:lnTo>
                  <a:pt x="64905" y="40848"/>
                </a:lnTo>
                <a:lnTo>
                  <a:pt x="64999" y="36320"/>
                </a:lnTo>
                <a:lnTo>
                  <a:pt x="65094" y="33301"/>
                </a:lnTo>
                <a:lnTo>
                  <a:pt x="65188" y="33396"/>
                </a:lnTo>
                <a:lnTo>
                  <a:pt x="65188" y="31603"/>
                </a:lnTo>
                <a:lnTo>
                  <a:pt x="65188" y="29811"/>
                </a:lnTo>
                <a:lnTo>
                  <a:pt x="65094" y="30660"/>
                </a:lnTo>
                <a:lnTo>
                  <a:pt x="64905" y="28301"/>
                </a:lnTo>
                <a:lnTo>
                  <a:pt x="64811" y="25849"/>
                </a:lnTo>
                <a:lnTo>
                  <a:pt x="64716" y="23302"/>
                </a:lnTo>
                <a:lnTo>
                  <a:pt x="64622" y="20849"/>
                </a:lnTo>
                <a:lnTo>
                  <a:pt x="64811" y="22075"/>
                </a:lnTo>
                <a:lnTo>
                  <a:pt x="64811" y="20754"/>
                </a:lnTo>
                <a:lnTo>
                  <a:pt x="64811" y="18962"/>
                </a:lnTo>
                <a:lnTo>
                  <a:pt x="64811" y="18868"/>
                </a:lnTo>
                <a:lnTo>
                  <a:pt x="64716" y="17358"/>
                </a:lnTo>
                <a:lnTo>
                  <a:pt x="64811" y="18113"/>
                </a:lnTo>
                <a:lnTo>
                  <a:pt x="64999" y="16981"/>
                </a:lnTo>
                <a:lnTo>
                  <a:pt x="64905" y="15755"/>
                </a:lnTo>
                <a:lnTo>
                  <a:pt x="64811" y="14528"/>
                </a:lnTo>
                <a:lnTo>
                  <a:pt x="64716" y="13396"/>
                </a:lnTo>
                <a:lnTo>
                  <a:pt x="64622" y="13679"/>
                </a:lnTo>
                <a:lnTo>
                  <a:pt x="64551" y="13679"/>
                </a:lnTo>
                <a:lnTo>
                  <a:pt x="64622" y="13962"/>
                </a:lnTo>
                <a:lnTo>
                  <a:pt x="64716" y="15000"/>
                </a:lnTo>
                <a:lnTo>
                  <a:pt x="64528" y="14623"/>
                </a:lnTo>
                <a:lnTo>
                  <a:pt x="64528" y="15094"/>
                </a:lnTo>
                <a:lnTo>
                  <a:pt x="64339" y="12736"/>
                </a:lnTo>
                <a:lnTo>
                  <a:pt x="64150" y="11698"/>
                </a:lnTo>
                <a:lnTo>
                  <a:pt x="64056" y="11604"/>
                </a:lnTo>
                <a:lnTo>
                  <a:pt x="64056" y="11226"/>
                </a:lnTo>
                <a:lnTo>
                  <a:pt x="64245" y="10566"/>
                </a:lnTo>
                <a:lnTo>
                  <a:pt x="64245" y="9811"/>
                </a:lnTo>
                <a:lnTo>
                  <a:pt x="64245" y="9560"/>
                </a:lnTo>
                <a:lnTo>
                  <a:pt x="64433" y="10189"/>
                </a:lnTo>
                <a:lnTo>
                  <a:pt x="64622" y="11604"/>
                </a:lnTo>
                <a:lnTo>
                  <a:pt x="64811" y="13019"/>
                </a:lnTo>
                <a:lnTo>
                  <a:pt x="64905" y="14151"/>
                </a:lnTo>
                <a:lnTo>
                  <a:pt x="64905" y="12830"/>
                </a:lnTo>
                <a:lnTo>
                  <a:pt x="64811" y="11698"/>
                </a:lnTo>
                <a:lnTo>
                  <a:pt x="64528" y="9340"/>
                </a:lnTo>
                <a:lnTo>
                  <a:pt x="64433" y="9528"/>
                </a:lnTo>
                <a:lnTo>
                  <a:pt x="64433" y="9340"/>
                </a:lnTo>
                <a:lnTo>
                  <a:pt x="64245" y="8585"/>
                </a:lnTo>
                <a:lnTo>
                  <a:pt x="64150" y="7264"/>
                </a:lnTo>
                <a:lnTo>
                  <a:pt x="64056" y="9434"/>
                </a:lnTo>
                <a:lnTo>
                  <a:pt x="63773" y="8868"/>
                </a:lnTo>
                <a:lnTo>
                  <a:pt x="63679" y="7925"/>
                </a:lnTo>
                <a:lnTo>
                  <a:pt x="63584" y="6792"/>
                </a:lnTo>
                <a:lnTo>
                  <a:pt x="63490" y="5566"/>
                </a:lnTo>
                <a:lnTo>
                  <a:pt x="63490" y="1227"/>
                </a:lnTo>
                <a:lnTo>
                  <a:pt x="63490" y="661"/>
                </a:lnTo>
                <a:lnTo>
                  <a:pt x="63396" y="566"/>
                </a:lnTo>
                <a:lnTo>
                  <a:pt x="63207" y="378"/>
                </a:lnTo>
                <a:lnTo>
                  <a:pt x="62641" y="189"/>
                </a:lnTo>
                <a:lnTo>
                  <a:pt x="61792" y="95"/>
                </a:lnTo>
                <a:lnTo>
                  <a:pt x="6084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20"/>
          <p:cNvSpPr txBox="1">
            <a:spLocks noGrp="1"/>
          </p:cNvSpPr>
          <p:nvPr>
            <p:ph type="sldNum" idx="12"/>
          </p:nvPr>
        </p:nvSpPr>
        <p:spPr>
          <a:xfrm>
            <a:off x="4297650" y="4832975"/>
            <a:ext cx="548700" cy="310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44</a:t>
            </a:fld>
            <a:endParaRPr/>
          </a:p>
        </p:txBody>
      </p:sp>
      <p:sp>
        <p:nvSpPr>
          <p:cNvPr id="3" name="Chỗ dành sẵn cho Văn bản 2">
            <a:extLst>
              <a:ext uri="{FF2B5EF4-FFF2-40B4-BE49-F238E27FC236}">
                <a16:creationId xmlns:a16="http://schemas.microsoft.com/office/drawing/2014/main" id="{EEC1EAA5-2EB5-4C21-A978-6275C32EC179}"/>
              </a:ext>
            </a:extLst>
          </p:cNvPr>
          <p:cNvSpPr>
            <a:spLocks noGrp="1"/>
          </p:cNvSpPr>
          <p:nvPr>
            <p:ph type="body" idx="1"/>
          </p:nvPr>
        </p:nvSpPr>
        <p:spPr>
          <a:xfrm>
            <a:off x="3507038" y="354370"/>
            <a:ext cx="2129923" cy="524402"/>
          </a:xfrm>
        </p:spPr>
        <p:txBody>
          <a:bodyPr/>
          <a:lstStyle/>
          <a:p>
            <a:pPr marL="101600" indent="0">
              <a:buNone/>
            </a:pPr>
            <a:r>
              <a:rPr lang="en-US" sz="1600">
                <a:latin typeface="Bahnschrift" panose="020B0502040204020203" pitchFamily="34" charset="0"/>
              </a:rPr>
              <a:t>Tài liệu tham khảo</a:t>
            </a:r>
          </a:p>
        </p:txBody>
      </p:sp>
      <p:sp>
        <p:nvSpPr>
          <p:cNvPr id="6" name="Hộp Văn bản 5">
            <a:extLst>
              <a:ext uri="{FF2B5EF4-FFF2-40B4-BE49-F238E27FC236}">
                <a16:creationId xmlns:a16="http://schemas.microsoft.com/office/drawing/2014/main" id="{4D8D1E1E-85BD-4820-88C5-6E84A6DB95BC}"/>
              </a:ext>
            </a:extLst>
          </p:cNvPr>
          <p:cNvSpPr txBox="1"/>
          <p:nvPr/>
        </p:nvSpPr>
        <p:spPr>
          <a:xfrm>
            <a:off x="807194" y="1311211"/>
            <a:ext cx="7851228" cy="2585323"/>
          </a:xfrm>
          <a:prstGeom prst="rect">
            <a:avLst/>
          </a:prstGeom>
          <a:noFill/>
        </p:spPr>
        <p:txBody>
          <a:bodyPr wrap="square" rtlCol="0">
            <a:spAutoFit/>
          </a:bodyPr>
          <a:lstStyle/>
          <a:p>
            <a:r>
              <a:rPr lang="en-US" sz="1800" b="1">
                <a:solidFill>
                  <a:schemeClr val="bg1"/>
                </a:solidFill>
                <a:latin typeface="Bahnschrift" panose="020B0502040204020203" pitchFamily="34" charset="0"/>
              </a:rPr>
              <a:t>Download:</a:t>
            </a:r>
          </a:p>
          <a:p>
            <a:pPr marL="457200" indent="-457200">
              <a:buClr>
                <a:schemeClr val="bg1"/>
              </a:buClr>
              <a:buFont typeface="Wingdings" panose="05000000000000000000" pitchFamily="2" charset="2"/>
              <a:buChar char="§"/>
            </a:pPr>
            <a:r>
              <a:rPr lang="en-US" sz="1800">
                <a:latin typeface="Bahnschrift" panose="020B0502040204020203" pitchFamily="34" charset="0"/>
                <a:hlinkClick r:id="rId3"/>
              </a:rPr>
              <a:t>https://git-scm.com/</a:t>
            </a:r>
            <a:endParaRPr lang="en-US" sz="1800">
              <a:latin typeface="Bahnschrift" panose="020B0502040204020203" pitchFamily="34" charset="0"/>
            </a:endParaRPr>
          </a:p>
          <a:p>
            <a:pPr marL="457200" indent="-457200">
              <a:buClr>
                <a:schemeClr val="bg1"/>
              </a:buClr>
              <a:buFont typeface="Wingdings" panose="05000000000000000000" pitchFamily="2" charset="2"/>
              <a:buChar char="§"/>
            </a:pPr>
            <a:r>
              <a:rPr lang="en-US" sz="1800">
                <a:latin typeface="Bahnschrift" panose="020B0502040204020203" pitchFamily="34" charset="0"/>
                <a:hlinkClick r:id="rId4"/>
              </a:rPr>
              <a:t>https://github.com/</a:t>
            </a:r>
            <a:endParaRPr lang="en-US" sz="1800">
              <a:latin typeface="Bahnschrift" panose="020B0502040204020203" pitchFamily="34" charset="0"/>
            </a:endParaRPr>
          </a:p>
          <a:p>
            <a:pPr marL="457200" indent="-457200">
              <a:buClr>
                <a:schemeClr val="bg1"/>
              </a:buClr>
              <a:buFont typeface="Wingdings" panose="05000000000000000000" pitchFamily="2" charset="2"/>
              <a:buChar char="§"/>
            </a:pPr>
            <a:r>
              <a:rPr lang="en-US" sz="1800">
                <a:latin typeface="Bahnschrift" panose="020B0502040204020203" pitchFamily="34" charset="0"/>
                <a:hlinkClick r:id="rId5"/>
              </a:rPr>
              <a:t>https://desktop.github.com/</a:t>
            </a:r>
            <a:endParaRPr lang="en-US" sz="1800" b="1">
              <a:latin typeface="Bahnschrift" panose="020B0502040204020203" pitchFamily="34" charset="0"/>
            </a:endParaRPr>
          </a:p>
          <a:p>
            <a:r>
              <a:rPr lang="en-US" sz="1800" b="1">
                <a:solidFill>
                  <a:schemeClr val="bg1"/>
                </a:solidFill>
                <a:latin typeface="Bahnschrift" panose="020B0502040204020203" pitchFamily="34" charset="0"/>
              </a:rPr>
              <a:t>Tài liệu:</a:t>
            </a:r>
          </a:p>
          <a:p>
            <a:pPr marL="285750" indent="-285750">
              <a:buClr>
                <a:schemeClr val="bg1"/>
              </a:buClr>
              <a:buFont typeface="Wingdings" panose="05000000000000000000" pitchFamily="2" charset="2"/>
              <a:buChar char="§"/>
            </a:pPr>
            <a:r>
              <a:rPr lang="en-US" sz="1800">
                <a:solidFill>
                  <a:schemeClr val="bg1"/>
                </a:solidFill>
                <a:latin typeface="Bahnschrift" panose="020B0502040204020203" pitchFamily="34" charset="0"/>
                <a:hlinkClick r:id="rId6"/>
              </a:rPr>
              <a:t>https://youtu.be/sXeiez_SGNI</a:t>
            </a:r>
            <a:endParaRPr lang="en-US" sz="1800">
              <a:solidFill>
                <a:schemeClr val="bg1"/>
              </a:solidFill>
              <a:latin typeface="Bahnschrift" panose="020B0502040204020203" pitchFamily="34" charset="0"/>
            </a:endParaRPr>
          </a:p>
          <a:p>
            <a:pPr marL="285750" indent="-285750">
              <a:buClr>
                <a:schemeClr val="bg1"/>
              </a:buClr>
              <a:buFont typeface="Wingdings" panose="05000000000000000000" pitchFamily="2" charset="2"/>
              <a:buChar char="§"/>
            </a:pPr>
            <a:r>
              <a:rPr lang="en-US" sz="1800">
                <a:solidFill>
                  <a:schemeClr val="bg1"/>
                </a:solidFill>
                <a:latin typeface="Bahnschrift" panose="020B0502040204020203" pitchFamily="34" charset="0"/>
                <a:hlinkClick r:id="rId7"/>
              </a:rPr>
              <a:t>https://csc.edu.vn/lap-trinh-va-csdl/tin-tuc/kien-thuc-lap-trinh/Git-la-gi--Nhung-khai-niem-co-ban-khi-lam-viec-tren-Git-4133</a:t>
            </a:r>
            <a:endParaRPr lang="en-US" sz="1800">
              <a:solidFill>
                <a:schemeClr val="bg1"/>
              </a:solidFill>
              <a:latin typeface="Bahnschrift" panose="020B0502040204020203" pitchFamily="34" charset="0"/>
            </a:endParaRPr>
          </a:p>
          <a:p>
            <a:pPr marL="285750" indent="-285750">
              <a:buClr>
                <a:schemeClr val="bg1"/>
              </a:buClr>
              <a:buFont typeface="Wingdings" panose="05000000000000000000" pitchFamily="2" charset="2"/>
              <a:buChar char="§"/>
            </a:pPr>
            <a:r>
              <a:rPr lang="en-US" sz="1800">
                <a:solidFill>
                  <a:schemeClr val="bg1"/>
                </a:solidFill>
                <a:latin typeface="Bahnschrift" panose="020B0502040204020203" pitchFamily="34" charset="0"/>
              </a:rPr>
              <a:t>https://backlog.com/git-tutorial/vn/intro/intro1_1.html</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33"/>
          <p:cNvSpPr txBox="1">
            <a:spLocks noGrp="1"/>
          </p:cNvSpPr>
          <p:nvPr>
            <p:ph type="ctrTitle" idx="4294967295"/>
          </p:nvPr>
        </p:nvSpPr>
        <p:spPr>
          <a:xfrm>
            <a:off x="1822500" y="680789"/>
            <a:ext cx="5457000" cy="1159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800"/>
              <a:t>thanks!</a:t>
            </a:r>
            <a:endParaRPr sz="4800"/>
          </a:p>
        </p:txBody>
      </p:sp>
      <p:sp>
        <p:nvSpPr>
          <p:cNvPr id="319" name="Google Shape;319;p33"/>
          <p:cNvSpPr txBox="1">
            <a:spLocks noGrp="1"/>
          </p:cNvSpPr>
          <p:nvPr>
            <p:ph type="subTitle" idx="4294967295"/>
          </p:nvPr>
        </p:nvSpPr>
        <p:spPr>
          <a:xfrm>
            <a:off x="1275150" y="1522344"/>
            <a:ext cx="6593700" cy="892301"/>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sz="3600"/>
              <a:t>Any questions?</a:t>
            </a:r>
            <a:endParaRPr sz="3600"/>
          </a:p>
        </p:txBody>
      </p:sp>
      <p:sp>
        <p:nvSpPr>
          <p:cNvPr id="320" name="Google Shape;320;p33"/>
          <p:cNvSpPr/>
          <p:nvPr/>
        </p:nvSpPr>
        <p:spPr>
          <a:xfrm>
            <a:off x="4158886" y="161130"/>
            <a:ext cx="687464" cy="691590"/>
          </a:xfrm>
          <a:custGeom>
            <a:avLst/>
            <a:gdLst/>
            <a:ahLst/>
            <a:cxnLst/>
            <a:rect l="l" t="t" r="r" b="b"/>
            <a:pathLst>
              <a:path w="15842" h="15938" extrusionOk="0">
                <a:moveTo>
                  <a:pt x="4794" y="7470"/>
                </a:moveTo>
                <a:lnTo>
                  <a:pt x="4867" y="7495"/>
                </a:lnTo>
                <a:lnTo>
                  <a:pt x="4940" y="7543"/>
                </a:lnTo>
                <a:lnTo>
                  <a:pt x="4989" y="7616"/>
                </a:lnTo>
                <a:lnTo>
                  <a:pt x="5013" y="7714"/>
                </a:lnTo>
                <a:lnTo>
                  <a:pt x="5013" y="7787"/>
                </a:lnTo>
                <a:lnTo>
                  <a:pt x="4989" y="7908"/>
                </a:lnTo>
                <a:lnTo>
                  <a:pt x="4916" y="7981"/>
                </a:lnTo>
                <a:lnTo>
                  <a:pt x="4843" y="8054"/>
                </a:lnTo>
                <a:lnTo>
                  <a:pt x="4721" y="8079"/>
                </a:lnTo>
                <a:lnTo>
                  <a:pt x="4600" y="8054"/>
                </a:lnTo>
                <a:lnTo>
                  <a:pt x="4527" y="7981"/>
                </a:lnTo>
                <a:lnTo>
                  <a:pt x="4454" y="7908"/>
                </a:lnTo>
                <a:lnTo>
                  <a:pt x="4429" y="7787"/>
                </a:lnTo>
                <a:lnTo>
                  <a:pt x="4454" y="7665"/>
                </a:lnTo>
                <a:lnTo>
                  <a:pt x="4527" y="7543"/>
                </a:lnTo>
                <a:lnTo>
                  <a:pt x="4600" y="7495"/>
                </a:lnTo>
                <a:lnTo>
                  <a:pt x="4697" y="7470"/>
                </a:lnTo>
                <a:close/>
                <a:moveTo>
                  <a:pt x="11169" y="7470"/>
                </a:moveTo>
                <a:lnTo>
                  <a:pt x="11242" y="7495"/>
                </a:lnTo>
                <a:lnTo>
                  <a:pt x="11315" y="7543"/>
                </a:lnTo>
                <a:lnTo>
                  <a:pt x="11364" y="7616"/>
                </a:lnTo>
                <a:lnTo>
                  <a:pt x="11388" y="7714"/>
                </a:lnTo>
                <a:lnTo>
                  <a:pt x="11388" y="7787"/>
                </a:lnTo>
                <a:lnTo>
                  <a:pt x="11364" y="7908"/>
                </a:lnTo>
                <a:lnTo>
                  <a:pt x="11291" y="7981"/>
                </a:lnTo>
                <a:lnTo>
                  <a:pt x="11218" y="8054"/>
                </a:lnTo>
                <a:lnTo>
                  <a:pt x="11096" y="8079"/>
                </a:lnTo>
                <a:lnTo>
                  <a:pt x="10975" y="8054"/>
                </a:lnTo>
                <a:lnTo>
                  <a:pt x="10902" y="7981"/>
                </a:lnTo>
                <a:lnTo>
                  <a:pt x="10829" y="7908"/>
                </a:lnTo>
                <a:lnTo>
                  <a:pt x="10804" y="7787"/>
                </a:lnTo>
                <a:lnTo>
                  <a:pt x="10829" y="7665"/>
                </a:lnTo>
                <a:lnTo>
                  <a:pt x="10902" y="7543"/>
                </a:lnTo>
                <a:lnTo>
                  <a:pt x="10975" y="7495"/>
                </a:lnTo>
                <a:lnTo>
                  <a:pt x="11072" y="7470"/>
                </a:lnTo>
                <a:close/>
                <a:moveTo>
                  <a:pt x="4770" y="7081"/>
                </a:moveTo>
                <a:lnTo>
                  <a:pt x="4600" y="7105"/>
                </a:lnTo>
                <a:lnTo>
                  <a:pt x="4429" y="7178"/>
                </a:lnTo>
                <a:lnTo>
                  <a:pt x="4308" y="7300"/>
                </a:lnTo>
                <a:lnTo>
                  <a:pt x="4186" y="7446"/>
                </a:lnTo>
                <a:lnTo>
                  <a:pt x="4113" y="7568"/>
                </a:lnTo>
                <a:lnTo>
                  <a:pt x="4064" y="7714"/>
                </a:lnTo>
                <a:lnTo>
                  <a:pt x="4016" y="7835"/>
                </a:lnTo>
                <a:lnTo>
                  <a:pt x="4016" y="7981"/>
                </a:lnTo>
                <a:lnTo>
                  <a:pt x="3967" y="8225"/>
                </a:lnTo>
                <a:lnTo>
                  <a:pt x="3967" y="8395"/>
                </a:lnTo>
                <a:lnTo>
                  <a:pt x="4016" y="8565"/>
                </a:lnTo>
                <a:lnTo>
                  <a:pt x="4064" y="8711"/>
                </a:lnTo>
                <a:lnTo>
                  <a:pt x="4162" y="8833"/>
                </a:lnTo>
                <a:lnTo>
                  <a:pt x="4259" y="8955"/>
                </a:lnTo>
                <a:lnTo>
                  <a:pt x="4381" y="9028"/>
                </a:lnTo>
                <a:lnTo>
                  <a:pt x="4527" y="9101"/>
                </a:lnTo>
                <a:lnTo>
                  <a:pt x="4697" y="9149"/>
                </a:lnTo>
                <a:lnTo>
                  <a:pt x="4892" y="9174"/>
                </a:lnTo>
                <a:lnTo>
                  <a:pt x="5062" y="9149"/>
                </a:lnTo>
                <a:lnTo>
                  <a:pt x="5232" y="9101"/>
                </a:lnTo>
                <a:lnTo>
                  <a:pt x="5378" y="9028"/>
                </a:lnTo>
                <a:lnTo>
                  <a:pt x="5500" y="8930"/>
                </a:lnTo>
                <a:lnTo>
                  <a:pt x="5622" y="8809"/>
                </a:lnTo>
                <a:lnTo>
                  <a:pt x="5719" y="8663"/>
                </a:lnTo>
                <a:lnTo>
                  <a:pt x="5792" y="8517"/>
                </a:lnTo>
                <a:lnTo>
                  <a:pt x="5841" y="8346"/>
                </a:lnTo>
                <a:lnTo>
                  <a:pt x="5865" y="8176"/>
                </a:lnTo>
                <a:lnTo>
                  <a:pt x="5841" y="8006"/>
                </a:lnTo>
                <a:lnTo>
                  <a:pt x="5816" y="7835"/>
                </a:lnTo>
                <a:lnTo>
                  <a:pt x="5768" y="7689"/>
                </a:lnTo>
                <a:lnTo>
                  <a:pt x="5695" y="7519"/>
                </a:lnTo>
                <a:lnTo>
                  <a:pt x="5573" y="7397"/>
                </a:lnTo>
                <a:lnTo>
                  <a:pt x="5427" y="7251"/>
                </a:lnTo>
                <a:lnTo>
                  <a:pt x="5281" y="7154"/>
                </a:lnTo>
                <a:lnTo>
                  <a:pt x="5111" y="7105"/>
                </a:lnTo>
                <a:lnTo>
                  <a:pt x="4940" y="7081"/>
                </a:lnTo>
                <a:close/>
                <a:moveTo>
                  <a:pt x="11145" y="7081"/>
                </a:moveTo>
                <a:lnTo>
                  <a:pt x="10975" y="7105"/>
                </a:lnTo>
                <a:lnTo>
                  <a:pt x="10804" y="7178"/>
                </a:lnTo>
                <a:lnTo>
                  <a:pt x="10683" y="7300"/>
                </a:lnTo>
                <a:lnTo>
                  <a:pt x="10561" y="7446"/>
                </a:lnTo>
                <a:lnTo>
                  <a:pt x="10488" y="7568"/>
                </a:lnTo>
                <a:lnTo>
                  <a:pt x="10439" y="7714"/>
                </a:lnTo>
                <a:lnTo>
                  <a:pt x="10391" y="7835"/>
                </a:lnTo>
                <a:lnTo>
                  <a:pt x="10391" y="7981"/>
                </a:lnTo>
                <a:lnTo>
                  <a:pt x="10342" y="8225"/>
                </a:lnTo>
                <a:lnTo>
                  <a:pt x="10342" y="8395"/>
                </a:lnTo>
                <a:lnTo>
                  <a:pt x="10391" y="8565"/>
                </a:lnTo>
                <a:lnTo>
                  <a:pt x="10439" y="8711"/>
                </a:lnTo>
                <a:lnTo>
                  <a:pt x="10537" y="8833"/>
                </a:lnTo>
                <a:lnTo>
                  <a:pt x="10634" y="8955"/>
                </a:lnTo>
                <a:lnTo>
                  <a:pt x="10756" y="9028"/>
                </a:lnTo>
                <a:lnTo>
                  <a:pt x="10902" y="9101"/>
                </a:lnTo>
                <a:lnTo>
                  <a:pt x="11072" y="9149"/>
                </a:lnTo>
                <a:lnTo>
                  <a:pt x="11267" y="9174"/>
                </a:lnTo>
                <a:lnTo>
                  <a:pt x="11437" y="9149"/>
                </a:lnTo>
                <a:lnTo>
                  <a:pt x="11607" y="9101"/>
                </a:lnTo>
                <a:lnTo>
                  <a:pt x="11753" y="9028"/>
                </a:lnTo>
                <a:lnTo>
                  <a:pt x="11875" y="8930"/>
                </a:lnTo>
                <a:lnTo>
                  <a:pt x="11997" y="8809"/>
                </a:lnTo>
                <a:lnTo>
                  <a:pt x="12094" y="8663"/>
                </a:lnTo>
                <a:lnTo>
                  <a:pt x="12167" y="8517"/>
                </a:lnTo>
                <a:lnTo>
                  <a:pt x="12216" y="8346"/>
                </a:lnTo>
                <a:lnTo>
                  <a:pt x="12240" y="8176"/>
                </a:lnTo>
                <a:lnTo>
                  <a:pt x="12216" y="8006"/>
                </a:lnTo>
                <a:lnTo>
                  <a:pt x="12191" y="7835"/>
                </a:lnTo>
                <a:lnTo>
                  <a:pt x="12143" y="7689"/>
                </a:lnTo>
                <a:lnTo>
                  <a:pt x="12070" y="7519"/>
                </a:lnTo>
                <a:lnTo>
                  <a:pt x="11948" y="7397"/>
                </a:lnTo>
                <a:lnTo>
                  <a:pt x="11802" y="7251"/>
                </a:lnTo>
                <a:lnTo>
                  <a:pt x="11656" y="7154"/>
                </a:lnTo>
                <a:lnTo>
                  <a:pt x="11486" y="7105"/>
                </a:lnTo>
                <a:lnTo>
                  <a:pt x="11315" y="7081"/>
                </a:lnTo>
                <a:close/>
                <a:moveTo>
                  <a:pt x="11972" y="10925"/>
                </a:moveTo>
                <a:lnTo>
                  <a:pt x="11875" y="10974"/>
                </a:lnTo>
                <a:lnTo>
                  <a:pt x="11778" y="11047"/>
                </a:lnTo>
                <a:lnTo>
                  <a:pt x="11607" y="11290"/>
                </a:lnTo>
                <a:lnTo>
                  <a:pt x="11413" y="11485"/>
                </a:lnTo>
                <a:lnTo>
                  <a:pt x="11194" y="11680"/>
                </a:lnTo>
                <a:lnTo>
                  <a:pt x="10950" y="11850"/>
                </a:lnTo>
                <a:lnTo>
                  <a:pt x="10707" y="11996"/>
                </a:lnTo>
                <a:lnTo>
                  <a:pt x="10439" y="12118"/>
                </a:lnTo>
                <a:lnTo>
                  <a:pt x="10172" y="12215"/>
                </a:lnTo>
                <a:lnTo>
                  <a:pt x="9880" y="12312"/>
                </a:lnTo>
                <a:lnTo>
                  <a:pt x="9588" y="12385"/>
                </a:lnTo>
                <a:lnTo>
                  <a:pt x="9296" y="12434"/>
                </a:lnTo>
                <a:lnTo>
                  <a:pt x="8712" y="12507"/>
                </a:lnTo>
                <a:lnTo>
                  <a:pt x="8128" y="12531"/>
                </a:lnTo>
                <a:lnTo>
                  <a:pt x="7568" y="12507"/>
                </a:lnTo>
                <a:lnTo>
                  <a:pt x="7325" y="12483"/>
                </a:lnTo>
                <a:lnTo>
                  <a:pt x="7106" y="12434"/>
                </a:lnTo>
                <a:lnTo>
                  <a:pt x="6668" y="12312"/>
                </a:lnTo>
                <a:lnTo>
                  <a:pt x="6230" y="12166"/>
                </a:lnTo>
                <a:lnTo>
                  <a:pt x="5816" y="11996"/>
                </a:lnTo>
                <a:lnTo>
                  <a:pt x="5427" y="11826"/>
                </a:lnTo>
                <a:lnTo>
                  <a:pt x="5013" y="11631"/>
                </a:lnTo>
                <a:lnTo>
                  <a:pt x="4794" y="11509"/>
                </a:lnTo>
                <a:lnTo>
                  <a:pt x="4600" y="11388"/>
                </a:lnTo>
                <a:lnTo>
                  <a:pt x="4454" y="11242"/>
                </a:lnTo>
                <a:lnTo>
                  <a:pt x="4308" y="11096"/>
                </a:lnTo>
                <a:lnTo>
                  <a:pt x="4259" y="11047"/>
                </a:lnTo>
                <a:lnTo>
                  <a:pt x="4210" y="11023"/>
                </a:lnTo>
                <a:lnTo>
                  <a:pt x="4089" y="11023"/>
                </a:lnTo>
                <a:lnTo>
                  <a:pt x="4040" y="11071"/>
                </a:lnTo>
                <a:lnTo>
                  <a:pt x="3991" y="11096"/>
                </a:lnTo>
                <a:lnTo>
                  <a:pt x="3991" y="11169"/>
                </a:lnTo>
                <a:lnTo>
                  <a:pt x="3991" y="11242"/>
                </a:lnTo>
                <a:lnTo>
                  <a:pt x="4016" y="11339"/>
                </a:lnTo>
                <a:lnTo>
                  <a:pt x="4064" y="11436"/>
                </a:lnTo>
                <a:lnTo>
                  <a:pt x="4210" y="11631"/>
                </a:lnTo>
                <a:lnTo>
                  <a:pt x="4381" y="11801"/>
                </a:lnTo>
                <a:lnTo>
                  <a:pt x="4575" y="11947"/>
                </a:lnTo>
                <a:lnTo>
                  <a:pt x="4794" y="12069"/>
                </a:lnTo>
                <a:lnTo>
                  <a:pt x="5038" y="12191"/>
                </a:lnTo>
                <a:lnTo>
                  <a:pt x="5451" y="12385"/>
                </a:lnTo>
                <a:lnTo>
                  <a:pt x="5938" y="12604"/>
                </a:lnTo>
                <a:lnTo>
                  <a:pt x="6424" y="12799"/>
                </a:lnTo>
                <a:lnTo>
                  <a:pt x="6935" y="12945"/>
                </a:lnTo>
                <a:lnTo>
                  <a:pt x="7446" y="13042"/>
                </a:lnTo>
                <a:lnTo>
                  <a:pt x="7763" y="13067"/>
                </a:lnTo>
                <a:lnTo>
                  <a:pt x="8079" y="13091"/>
                </a:lnTo>
                <a:lnTo>
                  <a:pt x="8420" y="13091"/>
                </a:lnTo>
                <a:lnTo>
                  <a:pt x="8760" y="13067"/>
                </a:lnTo>
                <a:lnTo>
                  <a:pt x="9101" y="13042"/>
                </a:lnTo>
                <a:lnTo>
                  <a:pt x="9442" y="12969"/>
                </a:lnTo>
                <a:lnTo>
                  <a:pt x="9758" y="12896"/>
                </a:lnTo>
                <a:lnTo>
                  <a:pt x="10099" y="12799"/>
                </a:lnTo>
                <a:lnTo>
                  <a:pt x="10415" y="12702"/>
                </a:lnTo>
                <a:lnTo>
                  <a:pt x="10731" y="12556"/>
                </a:lnTo>
                <a:lnTo>
                  <a:pt x="11023" y="12410"/>
                </a:lnTo>
                <a:lnTo>
                  <a:pt x="11315" y="12239"/>
                </a:lnTo>
                <a:lnTo>
                  <a:pt x="11583" y="12045"/>
                </a:lnTo>
                <a:lnTo>
                  <a:pt x="11826" y="11826"/>
                </a:lnTo>
                <a:lnTo>
                  <a:pt x="12045" y="11582"/>
                </a:lnTo>
                <a:lnTo>
                  <a:pt x="12264" y="11339"/>
                </a:lnTo>
                <a:lnTo>
                  <a:pt x="12313" y="11217"/>
                </a:lnTo>
                <a:lnTo>
                  <a:pt x="12289" y="11120"/>
                </a:lnTo>
                <a:lnTo>
                  <a:pt x="12240" y="11047"/>
                </a:lnTo>
                <a:lnTo>
                  <a:pt x="12167" y="10974"/>
                </a:lnTo>
                <a:lnTo>
                  <a:pt x="12070" y="10950"/>
                </a:lnTo>
                <a:lnTo>
                  <a:pt x="11972" y="10925"/>
                </a:lnTo>
                <a:close/>
                <a:moveTo>
                  <a:pt x="8493" y="682"/>
                </a:moveTo>
                <a:lnTo>
                  <a:pt x="8663" y="706"/>
                </a:lnTo>
                <a:lnTo>
                  <a:pt x="9101" y="755"/>
                </a:lnTo>
                <a:lnTo>
                  <a:pt x="9539" y="803"/>
                </a:lnTo>
                <a:lnTo>
                  <a:pt x="10001" y="901"/>
                </a:lnTo>
                <a:lnTo>
                  <a:pt x="10439" y="1022"/>
                </a:lnTo>
                <a:lnTo>
                  <a:pt x="10780" y="1120"/>
                </a:lnTo>
                <a:lnTo>
                  <a:pt x="11121" y="1241"/>
                </a:lnTo>
                <a:lnTo>
                  <a:pt x="11437" y="1411"/>
                </a:lnTo>
                <a:lnTo>
                  <a:pt x="11753" y="1557"/>
                </a:lnTo>
                <a:lnTo>
                  <a:pt x="11753" y="1582"/>
                </a:lnTo>
                <a:lnTo>
                  <a:pt x="11729" y="1655"/>
                </a:lnTo>
                <a:lnTo>
                  <a:pt x="11729" y="1752"/>
                </a:lnTo>
                <a:lnTo>
                  <a:pt x="11753" y="1801"/>
                </a:lnTo>
                <a:lnTo>
                  <a:pt x="11826" y="1825"/>
                </a:lnTo>
                <a:lnTo>
                  <a:pt x="11899" y="1825"/>
                </a:lnTo>
                <a:lnTo>
                  <a:pt x="11948" y="1776"/>
                </a:lnTo>
                <a:lnTo>
                  <a:pt x="11972" y="1752"/>
                </a:lnTo>
                <a:lnTo>
                  <a:pt x="11997" y="1752"/>
                </a:lnTo>
                <a:lnTo>
                  <a:pt x="11997" y="1728"/>
                </a:lnTo>
                <a:lnTo>
                  <a:pt x="12021" y="1728"/>
                </a:lnTo>
                <a:lnTo>
                  <a:pt x="12143" y="1801"/>
                </a:lnTo>
                <a:lnTo>
                  <a:pt x="12094" y="1874"/>
                </a:lnTo>
                <a:lnTo>
                  <a:pt x="12094" y="1947"/>
                </a:lnTo>
                <a:lnTo>
                  <a:pt x="12094" y="1995"/>
                </a:lnTo>
                <a:lnTo>
                  <a:pt x="12143" y="2020"/>
                </a:lnTo>
                <a:lnTo>
                  <a:pt x="12167" y="2044"/>
                </a:lnTo>
                <a:lnTo>
                  <a:pt x="12216" y="2020"/>
                </a:lnTo>
                <a:lnTo>
                  <a:pt x="12240" y="1995"/>
                </a:lnTo>
                <a:lnTo>
                  <a:pt x="12313" y="1922"/>
                </a:lnTo>
                <a:lnTo>
                  <a:pt x="12337" y="1922"/>
                </a:lnTo>
                <a:lnTo>
                  <a:pt x="12532" y="2068"/>
                </a:lnTo>
                <a:lnTo>
                  <a:pt x="12483" y="2190"/>
                </a:lnTo>
                <a:lnTo>
                  <a:pt x="12483" y="2239"/>
                </a:lnTo>
                <a:lnTo>
                  <a:pt x="12508" y="2336"/>
                </a:lnTo>
                <a:lnTo>
                  <a:pt x="12532" y="2385"/>
                </a:lnTo>
                <a:lnTo>
                  <a:pt x="12556" y="2409"/>
                </a:lnTo>
                <a:lnTo>
                  <a:pt x="12581" y="2409"/>
                </a:lnTo>
                <a:lnTo>
                  <a:pt x="12629" y="2385"/>
                </a:lnTo>
                <a:lnTo>
                  <a:pt x="12678" y="2360"/>
                </a:lnTo>
                <a:lnTo>
                  <a:pt x="12751" y="2287"/>
                </a:lnTo>
                <a:lnTo>
                  <a:pt x="12775" y="2239"/>
                </a:lnTo>
                <a:lnTo>
                  <a:pt x="12970" y="2409"/>
                </a:lnTo>
                <a:lnTo>
                  <a:pt x="12873" y="2531"/>
                </a:lnTo>
                <a:lnTo>
                  <a:pt x="12848" y="2604"/>
                </a:lnTo>
                <a:lnTo>
                  <a:pt x="12824" y="2677"/>
                </a:lnTo>
                <a:lnTo>
                  <a:pt x="12824" y="2725"/>
                </a:lnTo>
                <a:lnTo>
                  <a:pt x="12873" y="2750"/>
                </a:lnTo>
                <a:lnTo>
                  <a:pt x="12921" y="2774"/>
                </a:lnTo>
                <a:lnTo>
                  <a:pt x="12946" y="2774"/>
                </a:lnTo>
                <a:lnTo>
                  <a:pt x="13067" y="2701"/>
                </a:lnTo>
                <a:lnTo>
                  <a:pt x="13189" y="2604"/>
                </a:lnTo>
                <a:lnTo>
                  <a:pt x="13311" y="2725"/>
                </a:lnTo>
                <a:lnTo>
                  <a:pt x="13384" y="2823"/>
                </a:lnTo>
                <a:lnTo>
                  <a:pt x="13262" y="3017"/>
                </a:lnTo>
                <a:lnTo>
                  <a:pt x="13213" y="3066"/>
                </a:lnTo>
                <a:lnTo>
                  <a:pt x="13189" y="3163"/>
                </a:lnTo>
                <a:lnTo>
                  <a:pt x="13165" y="3236"/>
                </a:lnTo>
                <a:lnTo>
                  <a:pt x="13189" y="3285"/>
                </a:lnTo>
                <a:lnTo>
                  <a:pt x="13238" y="3309"/>
                </a:lnTo>
                <a:lnTo>
                  <a:pt x="13335" y="3285"/>
                </a:lnTo>
                <a:lnTo>
                  <a:pt x="13408" y="3236"/>
                </a:lnTo>
                <a:lnTo>
                  <a:pt x="13554" y="3115"/>
                </a:lnTo>
                <a:lnTo>
                  <a:pt x="13578" y="3042"/>
                </a:lnTo>
                <a:lnTo>
                  <a:pt x="13773" y="3309"/>
                </a:lnTo>
                <a:lnTo>
                  <a:pt x="13676" y="3407"/>
                </a:lnTo>
                <a:lnTo>
                  <a:pt x="13554" y="3504"/>
                </a:lnTo>
                <a:lnTo>
                  <a:pt x="13505" y="3577"/>
                </a:lnTo>
                <a:lnTo>
                  <a:pt x="13481" y="3650"/>
                </a:lnTo>
                <a:lnTo>
                  <a:pt x="13481" y="3699"/>
                </a:lnTo>
                <a:lnTo>
                  <a:pt x="13505" y="3723"/>
                </a:lnTo>
                <a:lnTo>
                  <a:pt x="13603" y="3747"/>
                </a:lnTo>
                <a:lnTo>
                  <a:pt x="13700" y="3723"/>
                </a:lnTo>
                <a:lnTo>
                  <a:pt x="13773" y="3674"/>
                </a:lnTo>
                <a:lnTo>
                  <a:pt x="13870" y="3626"/>
                </a:lnTo>
                <a:lnTo>
                  <a:pt x="13968" y="3577"/>
                </a:lnTo>
                <a:lnTo>
                  <a:pt x="14162" y="3918"/>
                </a:lnTo>
                <a:lnTo>
                  <a:pt x="14065" y="3991"/>
                </a:lnTo>
                <a:lnTo>
                  <a:pt x="13870" y="4161"/>
                </a:lnTo>
                <a:lnTo>
                  <a:pt x="13773" y="4234"/>
                </a:lnTo>
                <a:lnTo>
                  <a:pt x="13700" y="4331"/>
                </a:lnTo>
                <a:lnTo>
                  <a:pt x="13700" y="4356"/>
                </a:lnTo>
                <a:lnTo>
                  <a:pt x="13724" y="4380"/>
                </a:lnTo>
                <a:lnTo>
                  <a:pt x="13846" y="4380"/>
                </a:lnTo>
                <a:lnTo>
                  <a:pt x="13943" y="4356"/>
                </a:lnTo>
                <a:lnTo>
                  <a:pt x="14065" y="4307"/>
                </a:lnTo>
                <a:lnTo>
                  <a:pt x="14162" y="4234"/>
                </a:lnTo>
                <a:lnTo>
                  <a:pt x="14284" y="4161"/>
                </a:lnTo>
                <a:lnTo>
                  <a:pt x="14503" y="4696"/>
                </a:lnTo>
                <a:lnTo>
                  <a:pt x="14332" y="4769"/>
                </a:lnTo>
                <a:lnTo>
                  <a:pt x="14211" y="4842"/>
                </a:lnTo>
                <a:lnTo>
                  <a:pt x="14065" y="4940"/>
                </a:lnTo>
                <a:lnTo>
                  <a:pt x="13968" y="5061"/>
                </a:lnTo>
                <a:lnTo>
                  <a:pt x="13919" y="5134"/>
                </a:lnTo>
                <a:lnTo>
                  <a:pt x="13895" y="5207"/>
                </a:lnTo>
                <a:lnTo>
                  <a:pt x="13895" y="5256"/>
                </a:lnTo>
                <a:lnTo>
                  <a:pt x="13919" y="5280"/>
                </a:lnTo>
                <a:lnTo>
                  <a:pt x="13968" y="5305"/>
                </a:lnTo>
                <a:lnTo>
                  <a:pt x="14016" y="5305"/>
                </a:lnTo>
                <a:lnTo>
                  <a:pt x="14114" y="5256"/>
                </a:lnTo>
                <a:lnTo>
                  <a:pt x="14235" y="5183"/>
                </a:lnTo>
                <a:lnTo>
                  <a:pt x="14551" y="5037"/>
                </a:lnTo>
                <a:lnTo>
                  <a:pt x="14600" y="5013"/>
                </a:lnTo>
                <a:lnTo>
                  <a:pt x="14770" y="5524"/>
                </a:lnTo>
                <a:lnTo>
                  <a:pt x="14430" y="5670"/>
                </a:lnTo>
                <a:lnTo>
                  <a:pt x="14162" y="5791"/>
                </a:lnTo>
                <a:lnTo>
                  <a:pt x="13919" y="5937"/>
                </a:lnTo>
                <a:lnTo>
                  <a:pt x="13919" y="5986"/>
                </a:lnTo>
                <a:lnTo>
                  <a:pt x="13943" y="6010"/>
                </a:lnTo>
                <a:lnTo>
                  <a:pt x="14089" y="6035"/>
                </a:lnTo>
                <a:lnTo>
                  <a:pt x="14235" y="6059"/>
                </a:lnTo>
                <a:lnTo>
                  <a:pt x="14381" y="6035"/>
                </a:lnTo>
                <a:lnTo>
                  <a:pt x="14527" y="6010"/>
                </a:lnTo>
                <a:lnTo>
                  <a:pt x="14843" y="5889"/>
                </a:lnTo>
                <a:lnTo>
                  <a:pt x="14965" y="6424"/>
                </a:lnTo>
                <a:lnTo>
                  <a:pt x="14795" y="6497"/>
                </a:lnTo>
                <a:lnTo>
                  <a:pt x="14405" y="6619"/>
                </a:lnTo>
                <a:lnTo>
                  <a:pt x="14041" y="6740"/>
                </a:lnTo>
                <a:lnTo>
                  <a:pt x="13992" y="6789"/>
                </a:lnTo>
                <a:lnTo>
                  <a:pt x="13992" y="6813"/>
                </a:lnTo>
                <a:lnTo>
                  <a:pt x="13992" y="6862"/>
                </a:lnTo>
                <a:lnTo>
                  <a:pt x="14041" y="6886"/>
                </a:lnTo>
                <a:lnTo>
                  <a:pt x="14235" y="6886"/>
                </a:lnTo>
                <a:lnTo>
                  <a:pt x="14430" y="6862"/>
                </a:lnTo>
                <a:lnTo>
                  <a:pt x="14795" y="6813"/>
                </a:lnTo>
                <a:lnTo>
                  <a:pt x="15038" y="6740"/>
                </a:lnTo>
                <a:lnTo>
                  <a:pt x="15111" y="7178"/>
                </a:lnTo>
                <a:lnTo>
                  <a:pt x="14843" y="7227"/>
                </a:lnTo>
                <a:lnTo>
                  <a:pt x="14430" y="7349"/>
                </a:lnTo>
                <a:lnTo>
                  <a:pt x="14235" y="7422"/>
                </a:lnTo>
                <a:lnTo>
                  <a:pt x="14065" y="7543"/>
                </a:lnTo>
                <a:lnTo>
                  <a:pt x="14041" y="7592"/>
                </a:lnTo>
                <a:lnTo>
                  <a:pt x="14041" y="7665"/>
                </a:lnTo>
                <a:lnTo>
                  <a:pt x="14089" y="7714"/>
                </a:lnTo>
                <a:lnTo>
                  <a:pt x="14138" y="7738"/>
                </a:lnTo>
                <a:lnTo>
                  <a:pt x="14357" y="7714"/>
                </a:lnTo>
                <a:lnTo>
                  <a:pt x="14551" y="7665"/>
                </a:lnTo>
                <a:lnTo>
                  <a:pt x="14941" y="7568"/>
                </a:lnTo>
                <a:lnTo>
                  <a:pt x="15135" y="7519"/>
                </a:lnTo>
                <a:lnTo>
                  <a:pt x="15184" y="7981"/>
                </a:lnTo>
                <a:lnTo>
                  <a:pt x="14868" y="8030"/>
                </a:lnTo>
                <a:lnTo>
                  <a:pt x="14624" y="8054"/>
                </a:lnTo>
                <a:lnTo>
                  <a:pt x="14381" y="8079"/>
                </a:lnTo>
                <a:lnTo>
                  <a:pt x="14235" y="8103"/>
                </a:lnTo>
                <a:lnTo>
                  <a:pt x="14138" y="8152"/>
                </a:lnTo>
                <a:lnTo>
                  <a:pt x="14016" y="8200"/>
                </a:lnTo>
                <a:lnTo>
                  <a:pt x="13943" y="8298"/>
                </a:lnTo>
                <a:lnTo>
                  <a:pt x="13919" y="8322"/>
                </a:lnTo>
                <a:lnTo>
                  <a:pt x="13919" y="8346"/>
                </a:lnTo>
                <a:lnTo>
                  <a:pt x="13943" y="8395"/>
                </a:lnTo>
                <a:lnTo>
                  <a:pt x="13968" y="8395"/>
                </a:lnTo>
                <a:lnTo>
                  <a:pt x="14089" y="8419"/>
                </a:lnTo>
                <a:lnTo>
                  <a:pt x="14211" y="8444"/>
                </a:lnTo>
                <a:lnTo>
                  <a:pt x="14478" y="8444"/>
                </a:lnTo>
                <a:lnTo>
                  <a:pt x="14989" y="8395"/>
                </a:lnTo>
                <a:lnTo>
                  <a:pt x="15208" y="8395"/>
                </a:lnTo>
                <a:lnTo>
                  <a:pt x="15208" y="8857"/>
                </a:lnTo>
                <a:lnTo>
                  <a:pt x="14722" y="8882"/>
                </a:lnTo>
                <a:lnTo>
                  <a:pt x="14503" y="8882"/>
                </a:lnTo>
                <a:lnTo>
                  <a:pt x="14284" y="8906"/>
                </a:lnTo>
                <a:lnTo>
                  <a:pt x="14065" y="8955"/>
                </a:lnTo>
                <a:lnTo>
                  <a:pt x="13968" y="8979"/>
                </a:lnTo>
                <a:lnTo>
                  <a:pt x="13870" y="9028"/>
                </a:lnTo>
                <a:lnTo>
                  <a:pt x="13870" y="9052"/>
                </a:lnTo>
                <a:lnTo>
                  <a:pt x="13870" y="9076"/>
                </a:lnTo>
                <a:lnTo>
                  <a:pt x="13968" y="9125"/>
                </a:lnTo>
                <a:lnTo>
                  <a:pt x="14065" y="9174"/>
                </a:lnTo>
                <a:lnTo>
                  <a:pt x="14284" y="9222"/>
                </a:lnTo>
                <a:lnTo>
                  <a:pt x="14722" y="9222"/>
                </a:lnTo>
                <a:lnTo>
                  <a:pt x="14941" y="9247"/>
                </a:lnTo>
                <a:lnTo>
                  <a:pt x="15184" y="9247"/>
                </a:lnTo>
                <a:lnTo>
                  <a:pt x="15160" y="9465"/>
                </a:lnTo>
                <a:lnTo>
                  <a:pt x="14965" y="9514"/>
                </a:lnTo>
                <a:lnTo>
                  <a:pt x="14722" y="9563"/>
                </a:lnTo>
                <a:lnTo>
                  <a:pt x="14503" y="9660"/>
                </a:lnTo>
                <a:lnTo>
                  <a:pt x="14260" y="9757"/>
                </a:lnTo>
                <a:lnTo>
                  <a:pt x="14041" y="9879"/>
                </a:lnTo>
                <a:lnTo>
                  <a:pt x="14016" y="9903"/>
                </a:lnTo>
                <a:lnTo>
                  <a:pt x="14016" y="9952"/>
                </a:lnTo>
                <a:lnTo>
                  <a:pt x="14041" y="9976"/>
                </a:lnTo>
                <a:lnTo>
                  <a:pt x="14089" y="9976"/>
                </a:lnTo>
                <a:lnTo>
                  <a:pt x="14308" y="10001"/>
                </a:lnTo>
                <a:lnTo>
                  <a:pt x="14527" y="9976"/>
                </a:lnTo>
                <a:lnTo>
                  <a:pt x="14965" y="9903"/>
                </a:lnTo>
                <a:lnTo>
                  <a:pt x="15087" y="9879"/>
                </a:lnTo>
                <a:lnTo>
                  <a:pt x="14989" y="10390"/>
                </a:lnTo>
                <a:lnTo>
                  <a:pt x="14527" y="10463"/>
                </a:lnTo>
                <a:lnTo>
                  <a:pt x="14357" y="10487"/>
                </a:lnTo>
                <a:lnTo>
                  <a:pt x="14162" y="10512"/>
                </a:lnTo>
                <a:lnTo>
                  <a:pt x="13992" y="10560"/>
                </a:lnTo>
                <a:lnTo>
                  <a:pt x="13919" y="10609"/>
                </a:lnTo>
                <a:lnTo>
                  <a:pt x="13870" y="10682"/>
                </a:lnTo>
                <a:lnTo>
                  <a:pt x="13846" y="10731"/>
                </a:lnTo>
                <a:lnTo>
                  <a:pt x="13846" y="10804"/>
                </a:lnTo>
                <a:lnTo>
                  <a:pt x="13870" y="10852"/>
                </a:lnTo>
                <a:lnTo>
                  <a:pt x="13919" y="10901"/>
                </a:lnTo>
                <a:lnTo>
                  <a:pt x="13992" y="10925"/>
                </a:lnTo>
                <a:lnTo>
                  <a:pt x="14065" y="10950"/>
                </a:lnTo>
                <a:lnTo>
                  <a:pt x="14235" y="10950"/>
                </a:lnTo>
                <a:lnTo>
                  <a:pt x="14600" y="10901"/>
                </a:lnTo>
                <a:lnTo>
                  <a:pt x="14819" y="10877"/>
                </a:lnTo>
                <a:lnTo>
                  <a:pt x="14819" y="10877"/>
                </a:lnTo>
                <a:lnTo>
                  <a:pt x="14624" y="11339"/>
                </a:lnTo>
                <a:lnTo>
                  <a:pt x="14478" y="11339"/>
                </a:lnTo>
                <a:lnTo>
                  <a:pt x="14308" y="11315"/>
                </a:lnTo>
                <a:lnTo>
                  <a:pt x="14114" y="11339"/>
                </a:lnTo>
                <a:lnTo>
                  <a:pt x="13919" y="11363"/>
                </a:lnTo>
                <a:lnTo>
                  <a:pt x="13749" y="11436"/>
                </a:lnTo>
                <a:lnTo>
                  <a:pt x="13724" y="11461"/>
                </a:lnTo>
                <a:lnTo>
                  <a:pt x="13749" y="11485"/>
                </a:lnTo>
                <a:lnTo>
                  <a:pt x="13919" y="11558"/>
                </a:lnTo>
                <a:lnTo>
                  <a:pt x="14089" y="11607"/>
                </a:lnTo>
                <a:lnTo>
                  <a:pt x="14430" y="11655"/>
                </a:lnTo>
                <a:lnTo>
                  <a:pt x="14454" y="11655"/>
                </a:lnTo>
                <a:lnTo>
                  <a:pt x="14211" y="12069"/>
                </a:lnTo>
                <a:lnTo>
                  <a:pt x="13968" y="12069"/>
                </a:lnTo>
                <a:lnTo>
                  <a:pt x="13724" y="12093"/>
                </a:lnTo>
                <a:lnTo>
                  <a:pt x="13603" y="12069"/>
                </a:lnTo>
                <a:lnTo>
                  <a:pt x="13481" y="12045"/>
                </a:lnTo>
                <a:lnTo>
                  <a:pt x="13335" y="12020"/>
                </a:lnTo>
                <a:lnTo>
                  <a:pt x="13213" y="12020"/>
                </a:lnTo>
                <a:lnTo>
                  <a:pt x="13189" y="12045"/>
                </a:lnTo>
                <a:lnTo>
                  <a:pt x="13189" y="12069"/>
                </a:lnTo>
                <a:lnTo>
                  <a:pt x="13189" y="12166"/>
                </a:lnTo>
                <a:lnTo>
                  <a:pt x="13238" y="12239"/>
                </a:lnTo>
                <a:lnTo>
                  <a:pt x="13311" y="12312"/>
                </a:lnTo>
                <a:lnTo>
                  <a:pt x="13408" y="12361"/>
                </a:lnTo>
                <a:lnTo>
                  <a:pt x="13530" y="12385"/>
                </a:lnTo>
                <a:lnTo>
                  <a:pt x="13651" y="12410"/>
                </a:lnTo>
                <a:lnTo>
                  <a:pt x="13943" y="12434"/>
                </a:lnTo>
                <a:lnTo>
                  <a:pt x="13603" y="12823"/>
                </a:lnTo>
                <a:lnTo>
                  <a:pt x="13067" y="12726"/>
                </a:lnTo>
                <a:lnTo>
                  <a:pt x="12848" y="12677"/>
                </a:lnTo>
                <a:lnTo>
                  <a:pt x="12727" y="12677"/>
                </a:lnTo>
                <a:lnTo>
                  <a:pt x="12629" y="12702"/>
                </a:lnTo>
                <a:lnTo>
                  <a:pt x="12605" y="12726"/>
                </a:lnTo>
                <a:lnTo>
                  <a:pt x="12605" y="12775"/>
                </a:lnTo>
                <a:lnTo>
                  <a:pt x="12629" y="12848"/>
                </a:lnTo>
                <a:lnTo>
                  <a:pt x="12678" y="12921"/>
                </a:lnTo>
                <a:lnTo>
                  <a:pt x="12751" y="12969"/>
                </a:lnTo>
                <a:lnTo>
                  <a:pt x="12824" y="13018"/>
                </a:lnTo>
                <a:lnTo>
                  <a:pt x="13043" y="13115"/>
                </a:lnTo>
                <a:lnTo>
                  <a:pt x="13262" y="13164"/>
                </a:lnTo>
                <a:lnTo>
                  <a:pt x="13116" y="13286"/>
                </a:lnTo>
                <a:lnTo>
                  <a:pt x="13067" y="13286"/>
                </a:lnTo>
                <a:lnTo>
                  <a:pt x="12605" y="13261"/>
                </a:lnTo>
                <a:lnTo>
                  <a:pt x="12362" y="13213"/>
                </a:lnTo>
                <a:lnTo>
                  <a:pt x="12240" y="13188"/>
                </a:lnTo>
                <a:lnTo>
                  <a:pt x="12094" y="13188"/>
                </a:lnTo>
                <a:lnTo>
                  <a:pt x="12021" y="13213"/>
                </a:lnTo>
                <a:lnTo>
                  <a:pt x="11997" y="13261"/>
                </a:lnTo>
                <a:lnTo>
                  <a:pt x="11972" y="13334"/>
                </a:lnTo>
                <a:lnTo>
                  <a:pt x="12021" y="13383"/>
                </a:lnTo>
                <a:lnTo>
                  <a:pt x="12143" y="13505"/>
                </a:lnTo>
                <a:lnTo>
                  <a:pt x="12289" y="13578"/>
                </a:lnTo>
                <a:lnTo>
                  <a:pt x="12483" y="13626"/>
                </a:lnTo>
                <a:lnTo>
                  <a:pt x="12654" y="13651"/>
                </a:lnTo>
                <a:lnTo>
                  <a:pt x="12240" y="13943"/>
                </a:lnTo>
                <a:lnTo>
                  <a:pt x="12143" y="13918"/>
                </a:lnTo>
                <a:lnTo>
                  <a:pt x="11680" y="13821"/>
                </a:lnTo>
                <a:lnTo>
                  <a:pt x="11461" y="13772"/>
                </a:lnTo>
                <a:lnTo>
                  <a:pt x="11267" y="13724"/>
                </a:lnTo>
                <a:lnTo>
                  <a:pt x="11218" y="13748"/>
                </a:lnTo>
                <a:lnTo>
                  <a:pt x="11218" y="13821"/>
                </a:lnTo>
                <a:lnTo>
                  <a:pt x="11242" y="13894"/>
                </a:lnTo>
                <a:lnTo>
                  <a:pt x="11315" y="13967"/>
                </a:lnTo>
                <a:lnTo>
                  <a:pt x="11437" y="14064"/>
                </a:lnTo>
                <a:lnTo>
                  <a:pt x="11607" y="14137"/>
                </a:lnTo>
                <a:lnTo>
                  <a:pt x="11802" y="14210"/>
                </a:lnTo>
                <a:lnTo>
                  <a:pt x="11437" y="14381"/>
                </a:lnTo>
                <a:lnTo>
                  <a:pt x="11388" y="14332"/>
                </a:lnTo>
                <a:lnTo>
                  <a:pt x="11315" y="14308"/>
                </a:lnTo>
                <a:lnTo>
                  <a:pt x="11194" y="14259"/>
                </a:lnTo>
                <a:lnTo>
                  <a:pt x="10902" y="14235"/>
                </a:lnTo>
                <a:lnTo>
                  <a:pt x="10634" y="14210"/>
                </a:lnTo>
                <a:lnTo>
                  <a:pt x="10512" y="14210"/>
                </a:lnTo>
                <a:lnTo>
                  <a:pt x="10391" y="14235"/>
                </a:lnTo>
                <a:lnTo>
                  <a:pt x="10366" y="14235"/>
                </a:lnTo>
                <a:lnTo>
                  <a:pt x="10366" y="14283"/>
                </a:lnTo>
                <a:lnTo>
                  <a:pt x="10366" y="14332"/>
                </a:lnTo>
                <a:lnTo>
                  <a:pt x="10391" y="14381"/>
                </a:lnTo>
                <a:lnTo>
                  <a:pt x="10488" y="14478"/>
                </a:lnTo>
                <a:lnTo>
                  <a:pt x="10610" y="14551"/>
                </a:lnTo>
                <a:lnTo>
                  <a:pt x="10731" y="14575"/>
                </a:lnTo>
                <a:lnTo>
                  <a:pt x="10877" y="14624"/>
                </a:lnTo>
                <a:lnTo>
                  <a:pt x="10512" y="14746"/>
                </a:lnTo>
                <a:lnTo>
                  <a:pt x="10318" y="14673"/>
                </a:lnTo>
                <a:lnTo>
                  <a:pt x="10123" y="14624"/>
                </a:lnTo>
                <a:lnTo>
                  <a:pt x="9904" y="14600"/>
                </a:lnTo>
                <a:lnTo>
                  <a:pt x="9807" y="14600"/>
                </a:lnTo>
                <a:lnTo>
                  <a:pt x="9709" y="14648"/>
                </a:lnTo>
                <a:lnTo>
                  <a:pt x="9661" y="14673"/>
                </a:lnTo>
                <a:lnTo>
                  <a:pt x="9685" y="14721"/>
                </a:lnTo>
                <a:lnTo>
                  <a:pt x="9734" y="14794"/>
                </a:lnTo>
                <a:lnTo>
                  <a:pt x="9807" y="14843"/>
                </a:lnTo>
                <a:lnTo>
                  <a:pt x="9928" y="14916"/>
                </a:lnTo>
                <a:lnTo>
                  <a:pt x="9612" y="14989"/>
                </a:lnTo>
                <a:lnTo>
                  <a:pt x="9588" y="14940"/>
                </a:lnTo>
                <a:lnTo>
                  <a:pt x="9539" y="14916"/>
                </a:lnTo>
                <a:lnTo>
                  <a:pt x="9417" y="14867"/>
                </a:lnTo>
                <a:lnTo>
                  <a:pt x="9223" y="14843"/>
                </a:lnTo>
                <a:lnTo>
                  <a:pt x="9150" y="14843"/>
                </a:lnTo>
                <a:lnTo>
                  <a:pt x="9052" y="14867"/>
                </a:lnTo>
                <a:lnTo>
                  <a:pt x="9004" y="14916"/>
                </a:lnTo>
                <a:lnTo>
                  <a:pt x="8979" y="14965"/>
                </a:lnTo>
                <a:lnTo>
                  <a:pt x="8979" y="15013"/>
                </a:lnTo>
                <a:lnTo>
                  <a:pt x="9004" y="15062"/>
                </a:lnTo>
                <a:lnTo>
                  <a:pt x="9004" y="15086"/>
                </a:lnTo>
                <a:lnTo>
                  <a:pt x="8663" y="15135"/>
                </a:lnTo>
                <a:lnTo>
                  <a:pt x="8298" y="15159"/>
                </a:lnTo>
                <a:lnTo>
                  <a:pt x="7227" y="15159"/>
                </a:lnTo>
                <a:lnTo>
                  <a:pt x="6862" y="15111"/>
                </a:lnTo>
                <a:lnTo>
                  <a:pt x="6497" y="15062"/>
                </a:lnTo>
                <a:lnTo>
                  <a:pt x="6157" y="14989"/>
                </a:lnTo>
                <a:lnTo>
                  <a:pt x="5816" y="14916"/>
                </a:lnTo>
                <a:lnTo>
                  <a:pt x="5451" y="14819"/>
                </a:lnTo>
                <a:lnTo>
                  <a:pt x="5135" y="14697"/>
                </a:lnTo>
                <a:lnTo>
                  <a:pt x="4794" y="14575"/>
                </a:lnTo>
                <a:lnTo>
                  <a:pt x="4478" y="14405"/>
                </a:lnTo>
                <a:lnTo>
                  <a:pt x="4162" y="14259"/>
                </a:lnTo>
                <a:lnTo>
                  <a:pt x="3845" y="14064"/>
                </a:lnTo>
                <a:lnTo>
                  <a:pt x="3553" y="13870"/>
                </a:lnTo>
                <a:lnTo>
                  <a:pt x="3286" y="13675"/>
                </a:lnTo>
                <a:lnTo>
                  <a:pt x="3018" y="13456"/>
                </a:lnTo>
                <a:lnTo>
                  <a:pt x="2775" y="13237"/>
                </a:lnTo>
                <a:lnTo>
                  <a:pt x="2531" y="12994"/>
                </a:lnTo>
                <a:lnTo>
                  <a:pt x="2312" y="12775"/>
                </a:lnTo>
                <a:lnTo>
                  <a:pt x="2118" y="12507"/>
                </a:lnTo>
                <a:lnTo>
                  <a:pt x="1899" y="12239"/>
                </a:lnTo>
                <a:lnTo>
                  <a:pt x="1728" y="11972"/>
                </a:lnTo>
                <a:lnTo>
                  <a:pt x="1558" y="11704"/>
                </a:lnTo>
                <a:lnTo>
                  <a:pt x="1412" y="11412"/>
                </a:lnTo>
                <a:lnTo>
                  <a:pt x="1266" y="11120"/>
                </a:lnTo>
                <a:lnTo>
                  <a:pt x="1144" y="10828"/>
                </a:lnTo>
                <a:lnTo>
                  <a:pt x="1047" y="10512"/>
                </a:lnTo>
                <a:lnTo>
                  <a:pt x="950" y="10195"/>
                </a:lnTo>
                <a:lnTo>
                  <a:pt x="877" y="9879"/>
                </a:lnTo>
                <a:lnTo>
                  <a:pt x="828" y="9538"/>
                </a:lnTo>
                <a:lnTo>
                  <a:pt x="779" y="9003"/>
                </a:lnTo>
                <a:lnTo>
                  <a:pt x="755" y="8468"/>
                </a:lnTo>
                <a:lnTo>
                  <a:pt x="755" y="7933"/>
                </a:lnTo>
                <a:lnTo>
                  <a:pt x="779" y="7397"/>
                </a:lnTo>
                <a:lnTo>
                  <a:pt x="852" y="6862"/>
                </a:lnTo>
                <a:lnTo>
                  <a:pt x="950" y="6351"/>
                </a:lnTo>
                <a:lnTo>
                  <a:pt x="1096" y="5840"/>
                </a:lnTo>
                <a:lnTo>
                  <a:pt x="1266" y="5353"/>
                </a:lnTo>
                <a:lnTo>
                  <a:pt x="1388" y="5061"/>
                </a:lnTo>
                <a:lnTo>
                  <a:pt x="1558" y="4745"/>
                </a:lnTo>
                <a:lnTo>
                  <a:pt x="1753" y="4404"/>
                </a:lnTo>
                <a:lnTo>
                  <a:pt x="1996" y="4064"/>
                </a:lnTo>
                <a:lnTo>
                  <a:pt x="2264" y="3699"/>
                </a:lnTo>
                <a:lnTo>
                  <a:pt x="2556" y="3334"/>
                </a:lnTo>
                <a:lnTo>
                  <a:pt x="2896" y="2944"/>
                </a:lnTo>
                <a:lnTo>
                  <a:pt x="3261" y="2604"/>
                </a:lnTo>
                <a:lnTo>
                  <a:pt x="3651" y="2263"/>
                </a:lnTo>
                <a:lnTo>
                  <a:pt x="4089" y="1922"/>
                </a:lnTo>
                <a:lnTo>
                  <a:pt x="4527" y="1630"/>
                </a:lnTo>
                <a:lnTo>
                  <a:pt x="5013" y="1363"/>
                </a:lnTo>
                <a:lnTo>
                  <a:pt x="5524" y="1144"/>
                </a:lnTo>
                <a:lnTo>
                  <a:pt x="6035" y="974"/>
                </a:lnTo>
                <a:lnTo>
                  <a:pt x="6327" y="925"/>
                </a:lnTo>
                <a:lnTo>
                  <a:pt x="6595" y="876"/>
                </a:lnTo>
                <a:lnTo>
                  <a:pt x="6887" y="828"/>
                </a:lnTo>
                <a:lnTo>
                  <a:pt x="7179" y="803"/>
                </a:lnTo>
                <a:lnTo>
                  <a:pt x="7544" y="779"/>
                </a:lnTo>
                <a:lnTo>
                  <a:pt x="7933" y="730"/>
                </a:lnTo>
                <a:lnTo>
                  <a:pt x="8322" y="682"/>
                </a:lnTo>
                <a:close/>
                <a:moveTo>
                  <a:pt x="8152" y="0"/>
                </a:moveTo>
                <a:lnTo>
                  <a:pt x="7763" y="25"/>
                </a:lnTo>
                <a:lnTo>
                  <a:pt x="7373" y="73"/>
                </a:lnTo>
                <a:lnTo>
                  <a:pt x="7081" y="49"/>
                </a:lnTo>
                <a:lnTo>
                  <a:pt x="6789" y="49"/>
                </a:lnTo>
                <a:lnTo>
                  <a:pt x="6473" y="73"/>
                </a:lnTo>
                <a:lnTo>
                  <a:pt x="6157" y="146"/>
                </a:lnTo>
                <a:lnTo>
                  <a:pt x="5841" y="219"/>
                </a:lnTo>
                <a:lnTo>
                  <a:pt x="5549" y="317"/>
                </a:lnTo>
                <a:lnTo>
                  <a:pt x="5232" y="438"/>
                </a:lnTo>
                <a:lnTo>
                  <a:pt x="4916" y="560"/>
                </a:lnTo>
                <a:lnTo>
                  <a:pt x="4332" y="876"/>
                </a:lnTo>
                <a:lnTo>
                  <a:pt x="3748" y="1217"/>
                </a:lnTo>
                <a:lnTo>
                  <a:pt x="3237" y="1606"/>
                </a:lnTo>
                <a:lnTo>
                  <a:pt x="2775" y="1995"/>
                </a:lnTo>
                <a:lnTo>
                  <a:pt x="2507" y="2239"/>
                </a:lnTo>
                <a:lnTo>
                  <a:pt x="2264" y="2482"/>
                </a:lnTo>
                <a:lnTo>
                  <a:pt x="2045" y="2725"/>
                </a:lnTo>
                <a:lnTo>
                  <a:pt x="1826" y="2993"/>
                </a:lnTo>
                <a:lnTo>
                  <a:pt x="1631" y="3261"/>
                </a:lnTo>
                <a:lnTo>
                  <a:pt x="1461" y="3528"/>
                </a:lnTo>
                <a:lnTo>
                  <a:pt x="1120" y="4088"/>
                </a:lnTo>
                <a:lnTo>
                  <a:pt x="852" y="4696"/>
                </a:lnTo>
                <a:lnTo>
                  <a:pt x="609" y="5305"/>
                </a:lnTo>
                <a:lnTo>
                  <a:pt x="414" y="5962"/>
                </a:lnTo>
                <a:lnTo>
                  <a:pt x="220" y="6643"/>
                </a:lnTo>
                <a:lnTo>
                  <a:pt x="122" y="7008"/>
                </a:lnTo>
                <a:lnTo>
                  <a:pt x="74" y="7373"/>
                </a:lnTo>
                <a:lnTo>
                  <a:pt x="25" y="7738"/>
                </a:lnTo>
                <a:lnTo>
                  <a:pt x="1" y="8103"/>
                </a:lnTo>
                <a:lnTo>
                  <a:pt x="1" y="8468"/>
                </a:lnTo>
                <a:lnTo>
                  <a:pt x="25" y="8809"/>
                </a:lnTo>
                <a:lnTo>
                  <a:pt x="49" y="9174"/>
                </a:lnTo>
                <a:lnTo>
                  <a:pt x="98" y="9514"/>
                </a:lnTo>
                <a:lnTo>
                  <a:pt x="195" y="9879"/>
                </a:lnTo>
                <a:lnTo>
                  <a:pt x="268" y="10220"/>
                </a:lnTo>
                <a:lnTo>
                  <a:pt x="390" y="10560"/>
                </a:lnTo>
                <a:lnTo>
                  <a:pt x="512" y="10901"/>
                </a:lnTo>
                <a:lnTo>
                  <a:pt x="658" y="11242"/>
                </a:lnTo>
                <a:lnTo>
                  <a:pt x="804" y="11582"/>
                </a:lnTo>
                <a:lnTo>
                  <a:pt x="1169" y="12264"/>
                </a:lnTo>
                <a:lnTo>
                  <a:pt x="1388" y="12629"/>
                </a:lnTo>
                <a:lnTo>
                  <a:pt x="1631" y="12994"/>
                </a:lnTo>
                <a:lnTo>
                  <a:pt x="1899" y="13334"/>
                </a:lnTo>
                <a:lnTo>
                  <a:pt x="2166" y="13651"/>
                </a:lnTo>
                <a:lnTo>
                  <a:pt x="2434" y="13943"/>
                </a:lnTo>
                <a:lnTo>
                  <a:pt x="2750" y="14235"/>
                </a:lnTo>
                <a:lnTo>
                  <a:pt x="3042" y="14502"/>
                </a:lnTo>
                <a:lnTo>
                  <a:pt x="3383" y="14746"/>
                </a:lnTo>
                <a:lnTo>
                  <a:pt x="3699" y="14965"/>
                </a:lnTo>
                <a:lnTo>
                  <a:pt x="4064" y="15159"/>
                </a:lnTo>
                <a:lnTo>
                  <a:pt x="4429" y="15354"/>
                </a:lnTo>
                <a:lnTo>
                  <a:pt x="4794" y="15500"/>
                </a:lnTo>
                <a:lnTo>
                  <a:pt x="5184" y="15622"/>
                </a:lnTo>
                <a:lnTo>
                  <a:pt x="5597" y="15743"/>
                </a:lnTo>
                <a:lnTo>
                  <a:pt x="6011" y="15816"/>
                </a:lnTo>
                <a:lnTo>
                  <a:pt x="6424" y="15889"/>
                </a:lnTo>
                <a:lnTo>
                  <a:pt x="6862" y="15914"/>
                </a:lnTo>
                <a:lnTo>
                  <a:pt x="7300" y="15938"/>
                </a:lnTo>
                <a:lnTo>
                  <a:pt x="7738" y="15938"/>
                </a:lnTo>
                <a:lnTo>
                  <a:pt x="8152" y="15914"/>
                </a:lnTo>
                <a:lnTo>
                  <a:pt x="8590" y="15889"/>
                </a:lnTo>
                <a:lnTo>
                  <a:pt x="9004" y="15841"/>
                </a:lnTo>
                <a:lnTo>
                  <a:pt x="9442" y="15768"/>
                </a:lnTo>
                <a:lnTo>
                  <a:pt x="9855" y="15670"/>
                </a:lnTo>
                <a:lnTo>
                  <a:pt x="10245" y="15573"/>
                </a:lnTo>
                <a:lnTo>
                  <a:pt x="10658" y="15451"/>
                </a:lnTo>
                <a:lnTo>
                  <a:pt x="11048" y="15305"/>
                </a:lnTo>
                <a:lnTo>
                  <a:pt x="11461" y="15135"/>
                </a:lnTo>
                <a:lnTo>
                  <a:pt x="11826" y="14940"/>
                </a:lnTo>
                <a:lnTo>
                  <a:pt x="12216" y="14721"/>
                </a:lnTo>
                <a:lnTo>
                  <a:pt x="12581" y="14478"/>
                </a:lnTo>
                <a:lnTo>
                  <a:pt x="12921" y="14235"/>
                </a:lnTo>
                <a:lnTo>
                  <a:pt x="13286" y="13943"/>
                </a:lnTo>
                <a:lnTo>
                  <a:pt x="13603" y="13651"/>
                </a:lnTo>
                <a:lnTo>
                  <a:pt x="13895" y="13334"/>
                </a:lnTo>
                <a:lnTo>
                  <a:pt x="14187" y="13018"/>
                </a:lnTo>
                <a:lnTo>
                  <a:pt x="14454" y="12702"/>
                </a:lnTo>
                <a:lnTo>
                  <a:pt x="14697" y="12361"/>
                </a:lnTo>
                <a:lnTo>
                  <a:pt x="14916" y="11996"/>
                </a:lnTo>
                <a:lnTo>
                  <a:pt x="15111" y="11631"/>
                </a:lnTo>
                <a:lnTo>
                  <a:pt x="15135" y="11631"/>
                </a:lnTo>
                <a:lnTo>
                  <a:pt x="15160" y="11582"/>
                </a:lnTo>
                <a:lnTo>
                  <a:pt x="15160" y="11534"/>
                </a:lnTo>
                <a:lnTo>
                  <a:pt x="15330" y="11096"/>
                </a:lnTo>
                <a:lnTo>
                  <a:pt x="15500" y="10658"/>
                </a:lnTo>
                <a:lnTo>
                  <a:pt x="15622" y="10195"/>
                </a:lnTo>
                <a:lnTo>
                  <a:pt x="15719" y="9733"/>
                </a:lnTo>
                <a:lnTo>
                  <a:pt x="15744" y="9709"/>
                </a:lnTo>
                <a:lnTo>
                  <a:pt x="15768" y="9684"/>
                </a:lnTo>
                <a:lnTo>
                  <a:pt x="15792" y="9636"/>
                </a:lnTo>
                <a:lnTo>
                  <a:pt x="15768" y="9611"/>
                </a:lnTo>
                <a:lnTo>
                  <a:pt x="15744" y="9563"/>
                </a:lnTo>
                <a:lnTo>
                  <a:pt x="15792" y="9174"/>
                </a:lnTo>
                <a:lnTo>
                  <a:pt x="15841" y="8760"/>
                </a:lnTo>
                <a:lnTo>
                  <a:pt x="15841" y="8371"/>
                </a:lnTo>
                <a:lnTo>
                  <a:pt x="15817" y="7957"/>
                </a:lnTo>
                <a:lnTo>
                  <a:pt x="15744" y="7105"/>
                </a:lnTo>
                <a:lnTo>
                  <a:pt x="15671" y="6667"/>
                </a:lnTo>
                <a:lnTo>
                  <a:pt x="15598" y="6254"/>
                </a:lnTo>
                <a:lnTo>
                  <a:pt x="15525" y="5840"/>
                </a:lnTo>
                <a:lnTo>
                  <a:pt x="15403" y="5426"/>
                </a:lnTo>
                <a:lnTo>
                  <a:pt x="15281" y="5013"/>
                </a:lnTo>
                <a:lnTo>
                  <a:pt x="15160" y="4623"/>
                </a:lnTo>
                <a:lnTo>
                  <a:pt x="14989" y="4234"/>
                </a:lnTo>
                <a:lnTo>
                  <a:pt x="14819" y="3845"/>
                </a:lnTo>
                <a:lnTo>
                  <a:pt x="14624" y="3480"/>
                </a:lnTo>
                <a:lnTo>
                  <a:pt x="14405" y="3115"/>
                </a:lnTo>
                <a:lnTo>
                  <a:pt x="14162" y="2774"/>
                </a:lnTo>
                <a:lnTo>
                  <a:pt x="13895" y="2458"/>
                </a:lnTo>
                <a:lnTo>
                  <a:pt x="13603" y="2141"/>
                </a:lnTo>
                <a:lnTo>
                  <a:pt x="13286" y="1849"/>
                </a:lnTo>
                <a:lnTo>
                  <a:pt x="12970" y="1582"/>
                </a:lnTo>
                <a:lnTo>
                  <a:pt x="12654" y="1363"/>
                </a:lnTo>
                <a:lnTo>
                  <a:pt x="12313" y="1144"/>
                </a:lnTo>
                <a:lnTo>
                  <a:pt x="11948" y="949"/>
                </a:lnTo>
                <a:lnTo>
                  <a:pt x="11607" y="779"/>
                </a:lnTo>
                <a:lnTo>
                  <a:pt x="11218" y="609"/>
                </a:lnTo>
                <a:lnTo>
                  <a:pt x="10853" y="487"/>
                </a:lnTo>
                <a:lnTo>
                  <a:pt x="10464" y="365"/>
                </a:lnTo>
                <a:lnTo>
                  <a:pt x="10099" y="268"/>
                </a:lnTo>
                <a:lnTo>
                  <a:pt x="9709" y="171"/>
                </a:lnTo>
                <a:lnTo>
                  <a:pt x="9320" y="98"/>
                </a:lnTo>
                <a:lnTo>
                  <a:pt x="8931" y="49"/>
                </a:lnTo>
                <a:lnTo>
                  <a:pt x="8541" y="25"/>
                </a:lnTo>
                <a:lnTo>
                  <a:pt x="815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33"/>
          <p:cNvSpPr/>
          <p:nvPr/>
        </p:nvSpPr>
        <p:spPr>
          <a:xfrm>
            <a:off x="3799402" y="1530014"/>
            <a:ext cx="1442481" cy="102978"/>
          </a:xfrm>
          <a:custGeom>
            <a:avLst/>
            <a:gdLst/>
            <a:ahLst/>
            <a:cxnLst/>
            <a:rect l="l" t="t" r="r" b="b"/>
            <a:pathLst>
              <a:path w="27831" h="2831" extrusionOk="0">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33"/>
          <p:cNvSpPr txBox="1">
            <a:spLocks noGrp="1"/>
          </p:cNvSpPr>
          <p:nvPr>
            <p:ph type="sldNum" idx="12"/>
          </p:nvPr>
        </p:nvSpPr>
        <p:spPr>
          <a:xfrm>
            <a:off x="4297650" y="4832975"/>
            <a:ext cx="548700" cy="310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45</a:t>
            </a:fld>
            <a:endParaRPr/>
          </a:p>
        </p:txBody>
      </p:sp>
      <p:pic>
        <p:nvPicPr>
          <p:cNvPr id="3" name="Hình ảnh 2" descr="Ảnh có chứa người, búp bê, đồ chơi&#10;&#10;Mô tả được tạo tự động">
            <a:extLst>
              <a:ext uri="{FF2B5EF4-FFF2-40B4-BE49-F238E27FC236}">
                <a16:creationId xmlns:a16="http://schemas.microsoft.com/office/drawing/2014/main" id="{A575BEA5-8291-4942-B7E2-076F6A9D1388}"/>
              </a:ext>
            </a:extLst>
          </p:cNvPr>
          <p:cNvPicPr>
            <a:picLocks noChangeAspect="1"/>
          </p:cNvPicPr>
          <p:nvPr/>
        </p:nvPicPr>
        <p:blipFill>
          <a:blip r:embed="rId3"/>
          <a:stretch>
            <a:fillRect/>
          </a:stretch>
        </p:blipFill>
        <p:spPr>
          <a:xfrm>
            <a:off x="2399497" y="2247900"/>
            <a:ext cx="4206241" cy="2585075"/>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par>
                                <p:cTn id="10" presetID="8" presetClass="emph" presetSubtype="0" repeatCount="indefinite" fill="hold" grpId="0" nodeType="withEffect">
                                  <p:stCondLst>
                                    <p:cond delay="0"/>
                                  </p:stCondLst>
                                  <p:childTnLst>
                                    <p:animRot by="21600000">
                                      <p:cBhvr>
                                        <p:cTn id="11" dur="2000" fill="hold"/>
                                        <p:tgtEl>
                                          <p:spTgt spid="32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0"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33"/>
          <p:cNvSpPr txBox="1">
            <a:spLocks noGrp="1"/>
          </p:cNvSpPr>
          <p:nvPr>
            <p:ph type="ctrTitle" idx="4294967295"/>
          </p:nvPr>
        </p:nvSpPr>
        <p:spPr>
          <a:xfrm>
            <a:off x="1193698" y="1411950"/>
            <a:ext cx="6207901" cy="1159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4800">
                <a:latin typeface="Constantia" panose="02030602050306030303" pitchFamily="18" charset="0"/>
              </a:rPr>
              <a:t>C</a:t>
            </a:r>
            <a:r>
              <a:rPr lang="en" sz="4800">
                <a:latin typeface="Constantia" panose="02030602050306030303" pitchFamily="18" charset="0"/>
              </a:rPr>
              <a:t>ảm ơn các bạn đã lắng nghe và theo dõi!</a:t>
            </a:r>
            <a:endParaRPr sz="4800">
              <a:latin typeface="Constantia" panose="02030602050306030303" pitchFamily="18" charset="0"/>
            </a:endParaRPr>
          </a:p>
        </p:txBody>
      </p:sp>
      <p:sp>
        <p:nvSpPr>
          <p:cNvPr id="321" name="Google Shape;321;p33"/>
          <p:cNvSpPr/>
          <p:nvPr/>
        </p:nvSpPr>
        <p:spPr>
          <a:xfrm>
            <a:off x="2027415" y="3001754"/>
            <a:ext cx="4540469" cy="96929"/>
          </a:xfrm>
          <a:custGeom>
            <a:avLst/>
            <a:gdLst/>
            <a:ahLst/>
            <a:cxnLst/>
            <a:rect l="l" t="t" r="r" b="b"/>
            <a:pathLst>
              <a:path w="27831" h="2831" extrusionOk="0">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33"/>
          <p:cNvSpPr txBox="1">
            <a:spLocks noGrp="1"/>
          </p:cNvSpPr>
          <p:nvPr>
            <p:ph type="sldNum" idx="12"/>
          </p:nvPr>
        </p:nvSpPr>
        <p:spPr>
          <a:xfrm>
            <a:off x="4297650" y="4832975"/>
            <a:ext cx="548700" cy="310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46</a:t>
            </a:fld>
            <a:endParaRPr/>
          </a:p>
        </p:txBody>
      </p:sp>
    </p:spTree>
    <p:extLst>
      <p:ext uri="{BB962C8B-B14F-4D97-AF65-F5344CB8AC3E}">
        <p14:creationId xmlns:p14="http://schemas.microsoft.com/office/powerpoint/2010/main" val="1516029051"/>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3000">
        <p15:prstTrans prst="curtains"/>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18"/>
                                        </p:tgtEl>
                                        <p:attrNameLst>
                                          <p:attrName>style.visibility</p:attrName>
                                        </p:attrNameLst>
                                      </p:cBhvr>
                                      <p:to>
                                        <p:strVal val="visible"/>
                                      </p:to>
                                    </p:set>
                                    <p:animEffect transition="in" filter="fade">
                                      <p:cBhvr>
                                        <p:cTn id="7" dur="1000"/>
                                        <p:tgtEl>
                                          <p:spTgt spid="318"/>
                                        </p:tgtEl>
                                      </p:cBhvr>
                                    </p:animEffect>
                                    <p:anim calcmode="lin" valueType="num">
                                      <p:cBhvr>
                                        <p:cTn id="8" dur="1000" fill="hold"/>
                                        <p:tgtEl>
                                          <p:spTgt spid="318"/>
                                        </p:tgtEl>
                                        <p:attrNameLst>
                                          <p:attrName>ppt_x</p:attrName>
                                        </p:attrNameLst>
                                      </p:cBhvr>
                                      <p:tavLst>
                                        <p:tav tm="0">
                                          <p:val>
                                            <p:strVal val="#ppt_x"/>
                                          </p:val>
                                        </p:tav>
                                        <p:tav tm="100000">
                                          <p:val>
                                            <p:strVal val="#ppt_x"/>
                                          </p:val>
                                        </p:tav>
                                      </p:tavLst>
                                    </p:anim>
                                    <p:anim calcmode="lin" valueType="num">
                                      <p:cBhvr>
                                        <p:cTn id="9" dur="1000" fill="hold"/>
                                        <p:tgtEl>
                                          <p:spTgt spid="3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pic>
        <p:nvPicPr>
          <p:cNvPr id="33" name="Hình ảnh 32">
            <a:extLst>
              <a:ext uri="{FF2B5EF4-FFF2-40B4-BE49-F238E27FC236}">
                <a16:creationId xmlns:a16="http://schemas.microsoft.com/office/drawing/2014/main" id="{3497DCBA-08A8-4E60-9F48-3E97C92633CA}"/>
              </a:ext>
            </a:extLst>
          </p:cNvPr>
          <p:cNvPicPr>
            <a:picLocks noChangeAspect="1"/>
          </p:cNvPicPr>
          <p:nvPr/>
        </p:nvPicPr>
        <p:blipFill>
          <a:blip r:embed="rId3"/>
          <a:stretch>
            <a:fillRect/>
          </a:stretch>
        </p:blipFill>
        <p:spPr>
          <a:xfrm>
            <a:off x="437544" y="2975785"/>
            <a:ext cx="3948960" cy="2078967"/>
          </a:xfrm>
          <a:prstGeom prst="rect">
            <a:avLst/>
          </a:prstGeom>
          <a:ln>
            <a:solidFill>
              <a:srgbClr val="FFFF00"/>
            </a:solidFill>
          </a:ln>
        </p:spPr>
      </p:pic>
      <p:pic>
        <p:nvPicPr>
          <p:cNvPr id="5" name="Hình ảnh 4" descr="Ảnh có chứa văn bản&#10;&#10;Mô tả được tạo tự động">
            <a:extLst>
              <a:ext uri="{FF2B5EF4-FFF2-40B4-BE49-F238E27FC236}">
                <a16:creationId xmlns:a16="http://schemas.microsoft.com/office/drawing/2014/main" id="{3FBBFCD1-4DFE-44A8-AC59-53CB60CBA7B2}"/>
              </a:ext>
            </a:extLst>
          </p:cNvPr>
          <p:cNvPicPr>
            <a:picLocks noChangeAspect="1"/>
          </p:cNvPicPr>
          <p:nvPr/>
        </p:nvPicPr>
        <p:blipFill>
          <a:blip r:embed="rId4"/>
          <a:stretch>
            <a:fillRect/>
          </a:stretch>
        </p:blipFill>
        <p:spPr>
          <a:xfrm>
            <a:off x="340729" y="914246"/>
            <a:ext cx="3737085" cy="2221284"/>
          </a:xfrm>
          <a:prstGeom prst="rect">
            <a:avLst/>
          </a:prstGeom>
          <a:ln>
            <a:solidFill>
              <a:srgbClr val="00B0F0"/>
            </a:solidFill>
          </a:ln>
        </p:spPr>
      </p:pic>
      <p:sp>
        <p:nvSpPr>
          <p:cNvPr id="72" name="Google Shape;72;p13"/>
          <p:cNvSpPr txBox="1">
            <a:spLocks noGrp="1"/>
          </p:cNvSpPr>
          <p:nvPr>
            <p:ph type="ctrTitle" idx="4294967295"/>
          </p:nvPr>
        </p:nvSpPr>
        <p:spPr>
          <a:xfrm>
            <a:off x="392374" y="129964"/>
            <a:ext cx="7810551" cy="49145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3200">
                <a:latin typeface="Bahnschrift" panose="020B0502040204020203" pitchFamily="34" charset="0"/>
              </a:rPr>
              <a:t>G</a:t>
            </a:r>
            <a:r>
              <a:rPr lang="en" sz="3200">
                <a:latin typeface="Bahnschrift" panose="020B0502040204020203" pitchFamily="34" charset="0"/>
              </a:rPr>
              <a:t>IT đi xin việc được không??</a:t>
            </a:r>
            <a:endParaRPr sz="3200">
              <a:latin typeface="Bahnschrift" panose="020B0502040204020203" pitchFamily="34" charset="0"/>
            </a:endParaRPr>
          </a:p>
        </p:txBody>
      </p:sp>
      <p:sp>
        <p:nvSpPr>
          <p:cNvPr id="74" name="Google Shape;74;p13"/>
          <p:cNvSpPr/>
          <p:nvPr/>
        </p:nvSpPr>
        <p:spPr>
          <a:xfrm>
            <a:off x="1775792" y="705171"/>
            <a:ext cx="4665413" cy="168040"/>
          </a:xfrm>
          <a:custGeom>
            <a:avLst/>
            <a:gdLst/>
            <a:ahLst/>
            <a:cxnLst/>
            <a:rect l="l" t="t" r="r" b="b"/>
            <a:pathLst>
              <a:path w="27831" h="2831" extrusionOk="0">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3"/>
          <p:cNvSpPr/>
          <p:nvPr/>
        </p:nvSpPr>
        <p:spPr>
          <a:xfrm>
            <a:off x="267602" y="153302"/>
            <a:ext cx="602256" cy="637792"/>
          </a:xfrm>
          <a:custGeom>
            <a:avLst/>
            <a:gdLst/>
            <a:ahLst/>
            <a:cxnLst/>
            <a:rect l="l" t="t" r="r" b="b"/>
            <a:pathLst>
              <a:path w="15695" h="16620" extrusionOk="0">
                <a:moveTo>
                  <a:pt x="7786" y="755"/>
                </a:moveTo>
                <a:lnTo>
                  <a:pt x="7567" y="780"/>
                </a:lnTo>
                <a:lnTo>
                  <a:pt x="7324" y="804"/>
                </a:lnTo>
                <a:lnTo>
                  <a:pt x="7105" y="877"/>
                </a:lnTo>
                <a:lnTo>
                  <a:pt x="6910" y="999"/>
                </a:lnTo>
                <a:lnTo>
                  <a:pt x="6813" y="1072"/>
                </a:lnTo>
                <a:lnTo>
                  <a:pt x="6740" y="1145"/>
                </a:lnTo>
                <a:lnTo>
                  <a:pt x="6691" y="1242"/>
                </a:lnTo>
                <a:lnTo>
                  <a:pt x="6643" y="1364"/>
                </a:lnTo>
                <a:lnTo>
                  <a:pt x="6667" y="1388"/>
                </a:lnTo>
                <a:lnTo>
                  <a:pt x="6691" y="1412"/>
                </a:lnTo>
                <a:lnTo>
                  <a:pt x="6740" y="1388"/>
                </a:lnTo>
                <a:lnTo>
                  <a:pt x="6764" y="1412"/>
                </a:lnTo>
                <a:lnTo>
                  <a:pt x="6716" y="1461"/>
                </a:lnTo>
                <a:lnTo>
                  <a:pt x="6691" y="1510"/>
                </a:lnTo>
                <a:lnTo>
                  <a:pt x="6691" y="1680"/>
                </a:lnTo>
                <a:lnTo>
                  <a:pt x="6716" y="1826"/>
                </a:lnTo>
                <a:lnTo>
                  <a:pt x="6764" y="1996"/>
                </a:lnTo>
                <a:lnTo>
                  <a:pt x="6813" y="2166"/>
                </a:lnTo>
                <a:lnTo>
                  <a:pt x="6886" y="2312"/>
                </a:lnTo>
                <a:lnTo>
                  <a:pt x="7008" y="2434"/>
                </a:lnTo>
                <a:lnTo>
                  <a:pt x="7129" y="2556"/>
                </a:lnTo>
                <a:lnTo>
                  <a:pt x="7251" y="2629"/>
                </a:lnTo>
                <a:lnTo>
                  <a:pt x="7300" y="2629"/>
                </a:lnTo>
                <a:lnTo>
                  <a:pt x="7324" y="2604"/>
                </a:lnTo>
                <a:lnTo>
                  <a:pt x="7324" y="2580"/>
                </a:lnTo>
                <a:lnTo>
                  <a:pt x="7324" y="2556"/>
                </a:lnTo>
                <a:lnTo>
                  <a:pt x="7056" y="2069"/>
                </a:lnTo>
                <a:lnTo>
                  <a:pt x="6983" y="1826"/>
                </a:lnTo>
                <a:lnTo>
                  <a:pt x="6910" y="1583"/>
                </a:lnTo>
                <a:lnTo>
                  <a:pt x="7202" y="1874"/>
                </a:lnTo>
                <a:lnTo>
                  <a:pt x="7543" y="2142"/>
                </a:lnTo>
                <a:lnTo>
                  <a:pt x="7884" y="2385"/>
                </a:lnTo>
                <a:lnTo>
                  <a:pt x="8273" y="2580"/>
                </a:lnTo>
                <a:lnTo>
                  <a:pt x="8468" y="2677"/>
                </a:lnTo>
                <a:lnTo>
                  <a:pt x="8662" y="2726"/>
                </a:lnTo>
                <a:lnTo>
                  <a:pt x="8857" y="2775"/>
                </a:lnTo>
                <a:lnTo>
                  <a:pt x="9076" y="2823"/>
                </a:lnTo>
                <a:lnTo>
                  <a:pt x="9490" y="2823"/>
                </a:lnTo>
                <a:lnTo>
                  <a:pt x="9709" y="2799"/>
                </a:lnTo>
                <a:lnTo>
                  <a:pt x="9928" y="2750"/>
                </a:lnTo>
                <a:lnTo>
                  <a:pt x="9952" y="2726"/>
                </a:lnTo>
                <a:lnTo>
                  <a:pt x="9976" y="2677"/>
                </a:lnTo>
                <a:lnTo>
                  <a:pt x="9952" y="2629"/>
                </a:lnTo>
                <a:lnTo>
                  <a:pt x="9928" y="2604"/>
                </a:lnTo>
                <a:lnTo>
                  <a:pt x="9538" y="2531"/>
                </a:lnTo>
                <a:lnTo>
                  <a:pt x="9173" y="2458"/>
                </a:lnTo>
                <a:lnTo>
                  <a:pt x="8784" y="2410"/>
                </a:lnTo>
                <a:lnTo>
                  <a:pt x="8419" y="2312"/>
                </a:lnTo>
                <a:lnTo>
                  <a:pt x="8224" y="2239"/>
                </a:lnTo>
                <a:lnTo>
                  <a:pt x="8054" y="2142"/>
                </a:lnTo>
                <a:lnTo>
                  <a:pt x="7689" y="1947"/>
                </a:lnTo>
                <a:lnTo>
                  <a:pt x="7348" y="1728"/>
                </a:lnTo>
                <a:lnTo>
                  <a:pt x="7008" y="1510"/>
                </a:lnTo>
                <a:lnTo>
                  <a:pt x="7251" y="1583"/>
                </a:lnTo>
                <a:lnTo>
                  <a:pt x="7494" y="1631"/>
                </a:lnTo>
                <a:lnTo>
                  <a:pt x="7981" y="1753"/>
                </a:lnTo>
                <a:lnTo>
                  <a:pt x="8297" y="1826"/>
                </a:lnTo>
                <a:lnTo>
                  <a:pt x="8638" y="1923"/>
                </a:lnTo>
                <a:lnTo>
                  <a:pt x="8954" y="1947"/>
                </a:lnTo>
                <a:lnTo>
                  <a:pt x="9125" y="1947"/>
                </a:lnTo>
                <a:lnTo>
                  <a:pt x="9295" y="1923"/>
                </a:lnTo>
                <a:lnTo>
                  <a:pt x="9344" y="1899"/>
                </a:lnTo>
                <a:lnTo>
                  <a:pt x="9344" y="1850"/>
                </a:lnTo>
                <a:lnTo>
                  <a:pt x="9344" y="1826"/>
                </a:lnTo>
                <a:lnTo>
                  <a:pt x="9319" y="1777"/>
                </a:lnTo>
                <a:lnTo>
                  <a:pt x="9027" y="1655"/>
                </a:lnTo>
                <a:lnTo>
                  <a:pt x="8711" y="1558"/>
                </a:lnTo>
                <a:lnTo>
                  <a:pt x="8078" y="1437"/>
                </a:lnTo>
                <a:lnTo>
                  <a:pt x="7567" y="1315"/>
                </a:lnTo>
                <a:lnTo>
                  <a:pt x="7300" y="1266"/>
                </a:lnTo>
                <a:lnTo>
                  <a:pt x="7032" y="1266"/>
                </a:lnTo>
                <a:lnTo>
                  <a:pt x="7251" y="1145"/>
                </a:lnTo>
                <a:lnTo>
                  <a:pt x="7470" y="1072"/>
                </a:lnTo>
                <a:lnTo>
                  <a:pt x="7738" y="1047"/>
                </a:lnTo>
                <a:lnTo>
                  <a:pt x="8005" y="1072"/>
                </a:lnTo>
                <a:lnTo>
                  <a:pt x="8273" y="1120"/>
                </a:lnTo>
                <a:lnTo>
                  <a:pt x="8541" y="1193"/>
                </a:lnTo>
                <a:lnTo>
                  <a:pt x="8760" y="1266"/>
                </a:lnTo>
                <a:lnTo>
                  <a:pt x="8954" y="1339"/>
                </a:lnTo>
                <a:lnTo>
                  <a:pt x="9368" y="1558"/>
                </a:lnTo>
                <a:lnTo>
                  <a:pt x="9806" y="1753"/>
                </a:lnTo>
                <a:lnTo>
                  <a:pt x="10001" y="1826"/>
                </a:lnTo>
                <a:lnTo>
                  <a:pt x="10220" y="1874"/>
                </a:lnTo>
                <a:lnTo>
                  <a:pt x="10268" y="1850"/>
                </a:lnTo>
                <a:lnTo>
                  <a:pt x="10293" y="1826"/>
                </a:lnTo>
                <a:lnTo>
                  <a:pt x="10317" y="1801"/>
                </a:lnTo>
                <a:lnTo>
                  <a:pt x="10293" y="1753"/>
                </a:lnTo>
                <a:lnTo>
                  <a:pt x="10098" y="1558"/>
                </a:lnTo>
                <a:lnTo>
                  <a:pt x="9879" y="1388"/>
                </a:lnTo>
                <a:lnTo>
                  <a:pt x="9611" y="1242"/>
                </a:lnTo>
                <a:lnTo>
                  <a:pt x="9344" y="1120"/>
                </a:lnTo>
                <a:lnTo>
                  <a:pt x="9052" y="1023"/>
                </a:lnTo>
                <a:lnTo>
                  <a:pt x="8760" y="926"/>
                </a:lnTo>
                <a:lnTo>
                  <a:pt x="8224" y="804"/>
                </a:lnTo>
                <a:lnTo>
                  <a:pt x="8030" y="755"/>
                </a:lnTo>
                <a:close/>
                <a:moveTo>
                  <a:pt x="5888" y="1996"/>
                </a:moveTo>
                <a:lnTo>
                  <a:pt x="5864" y="2020"/>
                </a:lnTo>
                <a:lnTo>
                  <a:pt x="5694" y="2142"/>
                </a:lnTo>
                <a:lnTo>
                  <a:pt x="5523" y="2264"/>
                </a:lnTo>
                <a:lnTo>
                  <a:pt x="5207" y="2556"/>
                </a:lnTo>
                <a:lnTo>
                  <a:pt x="4891" y="2823"/>
                </a:lnTo>
                <a:lnTo>
                  <a:pt x="4745" y="2969"/>
                </a:lnTo>
                <a:lnTo>
                  <a:pt x="4623" y="3140"/>
                </a:lnTo>
                <a:lnTo>
                  <a:pt x="4623" y="3188"/>
                </a:lnTo>
                <a:lnTo>
                  <a:pt x="4647" y="3213"/>
                </a:lnTo>
                <a:lnTo>
                  <a:pt x="4842" y="3115"/>
                </a:lnTo>
                <a:lnTo>
                  <a:pt x="4988" y="3018"/>
                </a:lnTo>
                <a:lnTo>
                  <a:pt x="5280" y="2775"/>
                </a:lnTo>
                <a:lnTo>
                  <a:pt x="5645" y="2458"/>
                </a:lnTo>
                <a:lnTo>
                  <a:pt x="5986" y="2166"/>
                </a:lnTo>
                <a:lnTo>
                  <a:pt x="6010" y="2093"/>
                </a:lnTo>
                <a:lnTo>
                  <a:pt x="5986" y="2045"/>
                </a:lnTo>
                <a:lnTo>
                  <a:pt x="5937" y="1996"/>
                </a:lnTo>
                <a:close/>
                <a:moveTo>
                  <a:pt x="6107" y="5622"/>
                </a:moveTo>
                <a:lnTo>
                  <a:pt x="6059" y="5646"/>
                </a:lnTo>
                <a:lnTo>
                  <a:pt x="6010" y="5670"/>
                </a:lnTo>
                <a:lnTo>
                  <a:pt x="5961" y="5719"/>
                </a:lnTo>
                <a:lnTo>
                  <a:pt x="5888" y="5768"/>
                </a:lnTo>
                <a:lnTo>
                  <a:pt x="5815" y="5816"/>
                </a:lnTo>
                <a:lnTo>
                  <a:pt x="5767" y="5889"/>
                </a:lnTo>
                <a:lnTo>
                  <a:pt x="5718" y="5987"/>
                </a:lnTo>
                <a:lnTo>
                  <a:pt x="5669" y="6157"/>
                </a:lnTo>
                <a:lnTo>
                  <a:pt x="5669" y="6327"/>
                </a:lnTo>
                <a:lnTo>
                  <a:pt x="5669" y="6425"/>
                </a:lnTo>
                <a:lnTo>
                  <a:pt x="5718" y="6546"/>
                </a:lnTo>
                <a:lnTo>
                  <a:pt x="5767" y="6644"/>
                </a:lnTo>
                <a:lnTo>
                  <a:pt x="5815" y="6717"/>
                </a:lnTo>
                <a:lnTo>
                  <a:pt x="5888" y="6790"/>
                </a:lnTo>
                <a:lnTo>
                  <a:pt x="5986" y="6863"/>
                </a:lnTo>
                <a:lnTo>
                  <a:pt x="6083" y="6911"/>
                </a:lnTo>
                <a:lnTo>
                  <a:pt x="6180" y="6936"/>
                </a:lnTo>
                <a:lnTo>
                  <a:pt x="6326" y="6936"/>
                </a:lnTo>
                <a:lnTo>
                  <a:pt x="6399" y="6911"/>
                </a:lnTo>
                <a:lnTo>
                  <a:pt x="6448" y="6863"/>
                </a:lnTo>
                <a:lnTo>
                  <a:pt x="6570" y="6717"/>
                </a:lnTo>
                <a:lnTo>
                  <a:pt x="6643" y="6546"/>
                </a:lnTo>
                <a:lnTo>
                  <a:pt x="6667" y="6352"/>
                </a:lnTo>
                <a:lnTo>
                  <a:pt x="6667" y="6157"/>
                </a:lnTo>
                <a:lnTo>
                  <a:pt x="6618" y="5962"/>
                </a:lnTo>
                <a:lnTo>
                  <a:pt x="6594" y="5889"/>
                </a:lnTo>
                <a:lnTo>
                  <a:pt x="6521" y="5792"/>
                </a:lnTo>
                <a:lnTo>
                  <a:pt x="6472" y="5719"/>
                </a:lnTo>
                <a:lnTo>
                  <a:pt x="6375" y="5670"/>
                </a:lnTo>
                <a:lnTo>
                  <a:pt x="6302" y="5622"/>
                </a:lnTo>
                <a:close/>
                <a:moveTo>
                  <a:pt x="9368" y="5622"/>
                </a:moveTo>
                <a:lnTo>
                  <a:pt x="9319" y="5646"/>
                </a:lnTo>
                <a:lnTo>
                  <a:pt x="9271" y="5670"/>
                </a:lnTo>
                <a:lnTo>
                  <a:pt x="9222" y="5719"/>
                </a:lnTo>
                <a:lnTo>
                  <a:pt x="9149" y="5768"/>
                </a:lnTo>
                <a:lnTo>
                  <a:pt x="9076" y="5816"/>
                </a:lnTo>
                <a:lnTo>
                  <a:pt x="9027" y="5889"/>
                </a:lnTo>
                <a:lnTo>
                  <a:pt x="8979" y="5987"/>
                </a:lnTo>
                <a:lnTo>
                  <a:pt x="8930" y="6157"/>
                </a:lnTo>
                <a:lnTo>
                  <a:pt x="8930" y="6327"/>
                </a:lnTo>
                <a:lnTo>
                  <a:pt x="8930" y="6425"/>
                </a:lnTo>
                <a:lnTo>
                  <a:pt x="8979" y="6546"/>
                </a:lnTo>
                <a:lnTo>
                  <a:pt x="9027" y="6644"/>
                </a:lnTo>
                <a:lnTo>
                  <a:pt x="9076" y="6717"/>
                </a:lnTo>
                <a:lnTo>
                  <a:pt x="9149" y="6790"/>
                </a:lnTo>
                <a:lnTo>
                  <a:pt x="9246" y="6863"/>
                </a:lnTo>
                <a:lnTo>
                  <a:pt x="9344" y="6911"/>
                </a:lnTo>
                <a:lnTo>
                  <a:pt x="9441" y="6936"/>
                </a:lnTo>
                <a:lnTo>
                  <a:pt x="9587" y="6936"/>
                </a:lnTo>
                <a:lnTo>
                  <a:pt x="9660" y="6911"/>
                </a:lnTo>
                <a:lnTo>
                  <a:pt x="9709" y="6863"/>
                </a:lnTo>
                <a:lnTo>
                  <a:pt x="9830" y="6717"/>
                </a:lnTo>
                <a:lnTo>
                  <a:pt x="9903" y="6546"/>
                </a:lnTo>
                <a:lnTo>
                  <a:pt x="9928" y="6352"/>
                </a:lnTo>
                <a:lnTo>
                  <a:pt x="9928" y="6157"/>
                </a:lnTo>
                <a:lnTo>
                  <a:pt x="9879" y="5962"/>
                </a:lnTo>
                <a:lnTo>
                  <a:pt x="9855" y="5889"/>
                </a:lnTo>
                <a:lnTo>
                  <a:pt x="9782" y="5792"/>
                </a:lnTo>
                <a:lnTo>
                  <a:pt x="9733" y="5719"/>
                </a:lnTo>
                <a:lnTo>
                  <a:pt x="9636" y="5670"/>
                </a:lnTo>
                <a:lnTo>
                  <a:pt x="9563" y="5622"/>
                </a:lnTo>
                <a:close/>
                <a:moveTo>
                  <a:pt x="7786" y="6765"/>
                </a:moveTo>
                <a:lnTo>
                  <a:pt x="7738" y="6814"/>
                </a:lnTo>
                <a:lnTo>
                  <a:pt x="7713" y="6863"/>
                </a:lnTo>
                <a:lnTo>
                  <a:pt x="7713" y="7082"/>
                </a:lnTo>
                <a:lnTo>
                  <a:pt x="7738" y="7301"/>
                </a:lnTo>
                <a:lnTo>
                  <a:pt x="7738" y="7520"/>
                </a:lnTo>
                <a:lnTo>
                  <a:pt x="7762" y="7739"/>
                </a:lnTo>
                <a:lnTo>
                  <a:pt x="7786" y="7787"/>
                </a:lnTo>
                <a:lnTo>
                  <a:pt x="7811" y="7812"/>
                </a:lnTo>
                <a:lnTo>
                  <a:pt x="7908" y="7860"/>
                </a:lnTo>
                <a:lnTo>
                  <a:pt x="7957" y="7836"/>
                </a:lnTo>
                <a:lnTo>
                  <a:pt x="8005" y="7836"/>
                </a:lnTo>
                <a:lnTo>
                  <a:pt x="8030" y="7787"/>
                </a:lnTo>
                <a:lnTo>
                  <a:pt x="8054" y="7739"/>
                </a:lnTo>
                <a:lnTo>
                  <a:pt x="8054" y="7641"/>
                </a:lnTo>
                <a:lnTo>
                  <a:pt x="8054" y="7520"/>
                </a:lnTo>
                <a:lnTo>
                  <a:pt x="8030" y="7301"/>
                </a:lnTo>
                <a:lnTo>
                  <a:pt x="7981" y="7057"/>
                </a:lnTo>
                <a:lnTo>
                  <a:pt x="7957" y="6936"/>
                </a:lnTo>
                <a:lnTo>
                  <a:pt x="7884" y="6814"/>
                </a:lnTo>
                <a:lnTo>
                  <a:pt x="7835" y="6765"/>
                </a:lnTo>
                <a:close/>
                <a:moveTo>
                  <a:pt x="8589" y="8274"/>
                </a:moveTo>
                <a:lnTo>
                  <a:pt x="8249" y="8371"/>
                </a:lnTo>
                <a:lnTo>
                  <a:pt x="7932" y="8444"/>
                </a:lnTo>
                <a:lnTo>
                  <a:pt x="7592" y="8469"/>
                </a:lnTo>
                <a:lnTo>
                  <a:pt x="7421" y="8469"/>
                </a:lnTo>
                <a:lnTo>
                  <a:pt x="7251" y="8444"/>
                </a:lnTo>
                <a:lnTo>
                  <a:pt x="7202" y="8469"/>
                </a:lnTo>
                <a:lnTo>
                  <a:pt x="7178" y="8469"/>
                </a:lnTo>
                <a:lnTo>
                  <a:pt x="7154" y="8517"/>
                </a:lnTo>
                <a:lnTo>
                  <a:pt x="7178" y="8542"/>
                </a:lnTo>
                <a:lnTo>
                  <a:pt x="7227" y="8639"/>
                </a:lnTo>
                <a:lnTo>
                  <a:pt x="7300" y="8688"/>
                </a:lnTo>
                <a:lnTo>
                  <a:pt x="7373" y="8761"/>
                </a:lnTo>
                <a:lnTo>
                  <a:pt x="7470" y="8785"/>
                </a:lnTo>
                <a:lnTo>
                  <a:pt x="7665" y="8834"/>
                </a:lnTo>
                <a:lnTo>
                  <a:pt x="7908" y="8834"/>
                </a:lnTo>
                <a:lnTo>
                  <a:pt x="8127" y="8809"/>
                </a:lnTo>
                <a:lnTo>
                  <a:pt x="8370" y="8761"/>
                </a:lnTo>
                <a:lnTo>
                  <a:pt x="8565" y="8712"/>
                </a:lnTo>
                <a:lnTo>
                  <a:pt x="8735" y="8639"/>
                </a:lnTo>
                <a:lnTo>
                  <a:pt x="8808" y="8590"/>
                </a:lnTo>
                <a:lnTo>
                  <a:pt x="8833" y="8542"/>
                </a:lnTo>
                <a:lnTo>
                  <a:pt x="8833" y="8469"/>
                </a:lnTo>
                <a:lnTo>
                  <a:pt x="8833" y="8396"/>
                </a:lnTo>
                <a:lnTo>
                  <a:pt x="8784" y="8347"/>
                </a:lnTo>
                <a:lnTo>
                  <a:pt x="8735" y="8298"/>
                </a:lnTo>
                <a:lnTo>
                  <a:pt x="8662" y="8274"/>
                </a:lnTo>
                <a:close/>
                <a:moveTo>
                  <a:pt x="6618" y="9928"/>
                </a:moveTo>
                <a:lnTo>
                  <a:pt x="6862" y="10026"/>
                </a:lnTo>
                <a:lnTo>
                  <a:pt x="7105" y="10099"/>
                </a:lnTo>
                <a:lnTo>
                  <a:pt x="7373" y="10172"/>
                </a:lnTo>
                <a:lnTo>
                  <a:pt x="7616" y="10220"/>
                </a:lnTo>
                <a:lnTo>
                  <a:pt x="7859" y="10245"/>
                </a:lnTo>
                <a:lnTo>
                  <a:pt x="8127" y="10269"/>
                </a:lnTo>
                <a:lnTo>
                  <a:pt x="8370" y="10245"/>
                </a:lnTo>
                <a:lnTo>
                  <a:pt x="8614" y="10220"/>
                </a:lnTo>
                <a:lnTo>
                  <a:pt x="8833" y="10172"/>
                </a:lnTo>
                <a:lnTo>
                  <a:pt x="9052" y="10123"/>
                </a:lnTo>
                <a:lnTo>
                  <a:pt x="9027" y="10366"/>
                </a:lnTo>
                <a:lnTo>
                  <a:pt x="8735" y="10391"/>
                </a:lnTo>
                <a:lnTo>
                  <a:pt x="8443" y="10415"/>
                </a:lnTo>
                <a:lnTo>
                  <a:pt x="8419" y="10415"/>
                </a:lnTo>
                <a:lnTo>
                  <a:pt x="8151" y="10391"/>
                </a:lnTo>
                <a:lnTo>
                  <a:pt x="8005" y="10391"/>
                </a:lnTo>
                <a:lnTo>
                  <a:pt x="7859" y="10415"/>
                </a:lnTo>
                <a:lnTo>
                  <a:pt x="7859" y="10439"/>
                </a:lnTo>
                <a:lnTo>
                  <a:pt x="7835" y="10464"/>
                </a:lnTo>
                <a:lnTo>
                  <a:pt x="7835" y="10512"/>
                </a:lnTo>
                <a:lnTo>
                  <a:pt x="7884" y="10585"/>
                </a:lnTo>
                <a:lnTo>
                  <a:pt x="7932" y="10610"/>
                </a:lnTo>
                <a:lnTo>
                  <a:pt x="8078" y="10683"/>
                </a:lnTo>
                <a:lnTo>
                  <a:pt x="8224" y="10707"/>
                </a:lnTo>
                <a:lnTo>
                  <a:pt x="8346" y="10731"/>
                </a:lnTo>
                <a:lnTo>
                  <a:pt x="8687" y="10731"/>
                </a:lnTo>
                <a:lnTo>
                  <a:pt x="8857" y="10707"/>
                </a:lnTo>
                <a:lnTo>
                  <a:pt x="9027" y="10683"/>
                </a:lnTo>
                <a:lnTo>
                  <a:pt x="9027" y="10804"/>
                </a:lnTo>
                <a:lnTo>
                  <a:pt x="8687" y="10853"/>
                </a:lnTo>
                <a:lnTo>
                  <a:pt x="8541" y="10877"/>
                </a:lnTo>
                <a:lnTo>
                  <a:pt x="8370" y="10902"/>
                </a:lnTo>
                <a:lnTo>
                  <a:pt x="7932" y="10902"/>
                </a:lnTo>
                <a:lnTo>
                  <a:pt x="7786" y="10950"/>
                </a:lnTo>
                <a:lnTo>
                  <a:pt x="7762" y="10999"/>
                </a:lnTo>
                <a:lnTo>
                  <a:pt x="7786" y="11023"/>
                </a:lnTo>
                <a:lnTo>
                  <a:pt x="7884" y="11121"/>
                </a:lnTo>
                <a:lnTo>
                  <a:pt x="8030" y="11194"/>
                </a:lnTo>
                <a:lnTo>
                  <a:pt x="8200" y="11242"/>
                </a:lnTo>
                <a:lnTo>
                  <a:pt x="8589" y="11242"/>
                </a:lnTo>
                <a:lnTo>
                  <a:pt x="8760" y="11218"/>
                </a:lnTo>
                <a:lnTo>
                  <a:pt x="8930" y="11194"/>
                </a:lnTo>
                <a:lnTo>
                  <a:pt x="9076" y="11121"/>
                </a:lnTo>
                <a:lnTo>
                  <a:pt x="9125" y="11218"/>
                </a:lnTo>
                <a:lnTo>
                  <a:pt x="8954" y="11291"/>
                </a:lnTo>
                <a:lnTo>
                  <a:pt x="8760" y="11340"/>
                </a:lnTo>
                <a:lnTo>
                  <a:pt x="8151" y="11461"/>
                </a:lnTo>
                <a:lnTo>
                  <a:pt x="8127" y="11461"/>
                </a:lnTo>
                <a:lnTo>
                  <a:pt x="8127" y="11486"/>
                </a:lnTo>
                <a:lnTo>
                  <a:pt x="8151" y="11510"/>
                </a:lnTo>
                <a:lnTo>
                  <a:pt x="8346" y="11583"/>
                </a:lnTo>
                <a:lnTo>
                  <a:pt x="8589" y="11607"/>
                </a:lnTo>
                <a:lnTo>
                  <a:pt x="8370" y="11656"/>
                </a:lnTo>
                <a:lnTo>
                  <a:pt x="8151" y="11680"/>
                </a:lnTo>
                <a:lnTo>
                  <a:pt x="7932" y="11680"/>
                </a:lnTo>
                <a:lnTo>
                  <a:pt x="7713" y="11656"/>
                </a:lnTo>
                <a:lnTo>
                  <a:pt x="7421" y="11632"/>
                </a:lnTo>
                <a:lnTo>
                  <a:pt x="7129" y="11559"/>
                </a:lnTo>
                <a:lnTo>
                  <a:pt x="6862" y="11461"/>
                </a:lnTo>
                <a:lnTo>
                  <a:pt x="6740" y="11388"/>
                </a:lnTo>
                <a:lnTo>
                  <a:pt x="6618" y="11291"/>
                </a:lnTo>
                <a:lnTo>
                  <a:pt x="6594" y="11242"/>
                </a:lnTo>
                <a:lnTo>
                  <a:pt x="6667" y="11194"/>
                </a:lnTo>
                <a:lnTo>
                  <a:pt x="6716" y="11121"/>
                </a:lnTo>
                <a:lnTo>
                  <a:pt x="6716" y="11023"/>
                </a:lnTo>
                <a:lnTo>
                  <a:pt x="6716" y="10950"/>
                </a:lnTo>
                <a:lnTo>
                  <a:pt x="6667" y="10804"/>
                </a:lnTo>
                <a:lnTo>
                  <a:pt x="6618" y="10610"/>
                </a:lnTo>
                <a:lnTo>
                  <a:pt x="6594" y="10415"/>
                </a:lnTo>
                <a:lnTo>
                  <a:pt x="6594" y="10245"/>
                </a:lnTo>
                <a:lnTo>
                  <a:pt x="6618" y="10074"/>
                </a:lnTo>
                <a:lnTo>
                  <a:pt x="6643" y="9977"/>
                </a:lnTo>
                <a:lnTo>
                  <a:pt x="6643" y="9953"/>
                </a:lnTo>
                <a:lnTo>
                  <a:pt x="6618" y="10001"/>
                </a:lnTo>
                <a:lnTo>
                  <a:pt x="6618" y="9928"/>
                </a:lnTo>
                <a:close/>
                <a:moveTo>
                  <a:pt x="9636" y="11218"/>
                </a:moveTo>
                <a:lnTo>
                  <a:pt x="9782" y="11291"/>
                </a:lnTo>
                <a:lnTo>
                  <a:pt x="9928" y="11364"/>
                </a:lnTo>
                <a:lnTo>
                  <a:pt x="9855" y="11510"/>
                </a:lnTo>
                <a:lnTo>
                  <a:pt x="9757" y="11632"/>
                </a:lnTo>
                <a:lnTo>
                  <a:pt x="9636" y="11778"/>
                </a:lnTo>
                <a:lnTo>
                  <a:pt x="9514" y="11875"/>
                </a:lnTo>
                <a:lnTo>
                  <a:pt x="9246" y="12070"/>
                </a:lnTo>
                <a:lnTo>
                  <a:pt x="8930" y="12240"/>
                </a:lnTo>
                <a:lnTo>
                  <a:pt x="8589" y="12362"/>
                </a:lnTo>
                <a:lnTo>
                  <a:pt x="8249" y="12435"/>
                </a:lnTo>
                <a:lnTo>
                  <a:pt x="7908" y="12483"/>
                </a:lnTo>
                <a:lnTo>
                  <a:pt x="7592" y="12508"/>
                </a:lnTo>
                <a:lnTo>
                  <a:pt x="7227" y="12508"/>
                </a:lnTo>
                <a:lnTo>
                  <a:pt x="6886" y="12459"/>
                </a:lnTo>
                <a:lnTo>
                  <a:pt x="6521" y="12362"/>
                </a:lnTo>
                <a:lnTo>
                  <a:pt x="6375" y="12289"/>
                </a:lnTo>
                <a:lnTo>
                  <a:pt x="6205" y="12216"/>
                </a:lnTo>
                <a:lnTo>
                  <a:pt x="6083" y="12118"/>
                </a:lnTo>
                <a:lnTo>
                  <a:pt x="5986" y="12021"/>
                </a:lnTo>
                <a:lnTo>
                  <a:pt x="5888" y="11924"/>
                </a:lnTo>
                <a:lnTo>
                  <a:pt x="5815" y="11826"/>
                </a:lnTo>
                <a:lnTo>
                  <a:pt x="5694" y="11583"/>
                </a:lnTo>
                <a:lnTo>
                  <a:pt x="5572" y="11315"/>
                </a:lnTo>
                <a:lnTo>
                  <a:pt x="5645" y="11291"/>
                </a:lnTo>
                <a:lnTo>
                  <a:pt x="5840" y="11267"/>
                </a:lnTo>
                <a:lnTo>
                  <a:pt x="6107" y="11242"/>
                </a:lnTo>
                <a:lnTo>
                  <a:pt x="6180" y="11364"/>
                </a:lnTo>
                <a:lnTo>
                  <a:pt x="6278" y="11486"/>
                </a:lnTo>
                <a:lnTo>
                  <a:pt x="6448" y="11656"/>
                </a:lnTo>
                <a:lnTo>
                  <a:pt x="6594" y="11753"/>
                </a:lnTo>
                <a:lnTo>
                  <a:pt x="6764" y="11851"/>
                </a:lnTo>
                <a:lnTo>
                  <a:pt x="7105" y="11972"/>
                </a:lnTo>
                <a:lnTo>
                  <a:pt x="7446" y="12045"/>
                </a:lnTo>
                <a:lnTo>
                  <a:pt x="7811" y="12094"/>
                </a:lnTo>
                <a:lnTo>
                  <a:pt x="8151" y="12094"/>
                </a:lnTo>
                <a:lnTo>
                  <a:pt x="8492" y="12070"/>
                </a:lnTo>
                <a:lnTo>
                  <a:pt x="8833" y="11972"/>
                </a:lnTo>
                <a:lnTo>
                  <a:pt x="9003" y="11924"/>
                </a:lnTo>
                <a:lnTo>
                  <a:pt x="9173" y="11851"/>
                </a:lnTo>
                <a:lnTo>
                  <a:pt x="9295" y="11753"/>
                </a:lnTo>
                <a:lnTo>
                  <a:pt x="9441" y="11607"/>
                </a:lnTo>
                <a:lnTo>
                  <a:pt x="9563" y="11461"/>
                </a:lnTo>
                <a:lnTo>
                  <a:pt x="9587" y="11364"/>
                </a:lnTo>
                <a:lnTo>
                  <a:pt x="9611" y="11291"/>
                </a:lnTo>
                <a:lnTo>
                  <a:pt x="9636" y="11218"/>
                </a:lnTo>
                <a:close/>
                <a:moveTo>
                  <a:pt x="5231" y="11437"/>
                </a:moveTo>
                <a:lnTo>
                  <a:pt x="5231" y="11583"/>
                </a:lnTo>
                <a:lnTo>
                  <a:pt x="5280" y="11729"/>
                </a:lnTo>
                <a:lnTo>
                  <a:pt x="5329" y="11875"/>
                </a:lnTo>
                <a:lnTo>
                  <a:pt x="5402" y="12021"/>
                </a:lnTo>
                <a:lnTo>
                  <a:pt x="5596" y="12264"/>
                </a:lnTo>
                <a:lnTo>
                  <a:pt x="5815" y="12459"/>
                </a:lnTo>
                <a:lnTo>
                  <a:pt x="6010" y="12581"/>
                </a:lnTo>
                <a:lnTo>
                  <a:pt x="6205" y="12702"/>
                </a:lnTo>
                <a:lnTo>
                  <a:pt x="6399" y="12775"/>
                </a:lnTo>
                <a:lnTo>
                  <a:pt x="6618" y="12848"/>
                </a:lnTo>
                <a:lnTo>
                  <a:pt x="6837" y="12897"/>
                </a:lnTo>
                <a:lnTo>
                  <a:pt x="7056" y="12946"/>
                </a:lnTo>
                <a:lnTo>
                  <a:pt x="7494" y="12970"/>
                </a:lnTo>
                <a:lnTo>
                  <a:pt x="7908" y="12946"/>
                </a:lnTo>
                <a:lnTo>
                  <a:pt x="8322" y="12897"/>
                </a:lnTo>
                <a:lnTo>
                  <a:pt x="8760" y="12775"/>
                </a:lnTo>
                <a:lnTo>
                  <a:pt x="9149" y="12629"/>
                </a:lnTo>
                <a:lnTo>
                  <a:pt x="9344" y="12532"/>
                </a:lnTo>
                <a:lnTo>
                  <a:pt x="9538" y="12410"/>
                </a:lnTo>
                <a:lnTo>
                  <a:pt x="9709" y="12289"/>
                </a:lnTo>
                <a:lnTo>
                  <a:pt x="9879" y="12143"/>
                </a:lnTo>
                <a:lnTo>
                  <a:pt x="10025" y="11997"/>
                </a:lnTo>
                <a:lnTo>
                  <a:pt x="10147" y="11851"/>
                </a:lnTo>
                <a:lnTo>
                  <a:pt x="10268" y="11656"/>
                </a:lnTo>
                <a:lnTo>
                  <a:pt x="10366" y="11486"/>
                </a:lnTo>
                <a:lnTo>
                  <a:pt x="10950" y="11583"/>
                </a:lnTo>
                <a:lnTo>
                  <a:pt x="10974" y="11583"/>
                </a:lnTo>
                <a:lnTo>
                  <a:pt x="10828" y="11680"/>
                </a:lnTo>
                <a:lnTo>
                  <a:pt x="10658" y="11778"/>
                </a:lnTo>
                <a:lnTo>
                  <a:pt x="10512" y="11899"/>
                </a:lnTo>
                <a:lnTo>
                  <a:pt x="10366" y="12045"/>
                </a:lnTo>
                <a:lnTo>
                  <a:pt x="10317" y="12118"/>
                </a:lnTo>
                <a:lnTo>
                  <a:pt x="10293" y="12216"/>
                </a:lnTo>
                <a:lnTo>
                  <a:pt x="10439" y="12167"/>
                </a:lnTo>
                <a:lnTo>
                  <a:pt x="10585" y="12094"/>
                </a:lnTo>
                <a:lnTo>
                  <a:pt x="10852" y="11924"/>
                </a:lnTo>
                <a:lnTo>
                  <a:pt x="11193" y="11778"/>
                </a:lnTo>
                <a:lnTo>
                  <a:pt x="11315" y="11753"/>
                </a:lnTo>
                <a:lnTo>
                  <a:pt x="11436" y="11705"/>
                </a:lnTo>
                <a:lnTo>
                  <a:pt x="11461" y="11680"/>
                </a:lnTo>
                <a:lnTo>
                  <a:pt x="12020" y="11851"/>
                </a:lnTo>
                <a:lnTo>
                  <a:pt x="11728" y="11948"/>
                </a:lnTo>
                <a:lnTo>
                  <a:pt x="11436" y="12070"/>
                </a:lnTo>
                <a:lnTo>
                  <a:pt x="11144" y="12191"/>
                </a:lnTo>
                <a:lnTo>
                  <a:pt x="10877" y="12362"/>
                </a:lnTo>
                <a:lnTo>
                  <a:pt x="10633" y="12532"/>
                </a:lnTo>
                <a:lnTo>
                  <a:pt x="10609" y="12556"/>
                </a:lnTo>
                <a:lnTo>
                  <a:pt x="10633" y="12581"/>
                </a:lnTo>
                <a:lnTo>
                  <a:pt x="11144" y="12386"/>
                </a:lnTo>
                <a:lnTo>
                  <a:pt x="11655" y="12216"/>
                </a:lnTo>
                <a:lnTo>
                  <a:pt x="11874" y="12167"/>
                </a:lnTo>
                <a:lnTo>
                  <a:pt x="12093" y="12118"/>
                </a:lnTo>
                <a:lnTo>
                  <a:pt x="12312" y="12094"/>
                </a:lnTo>
                <a:lnTo>
                  <a:pt x="12531" y="12021"/>
                </a:lnTo>
                <a:lnTo>
                  <a:pt x="12969" y="12216"/>
                </a:lnTo>
                <a:lnTo>
                  <a:pt x="12726" y="12289"/>
                </a:lnTo>
                <a:lnTo>
                  <a:pt x="12507" y="12386"/>
                </a:lnTo>
                <a:lnTo>
                  <a:pt x="11874" y="12654"/>
                </a:lnTo>
                <a:lnTo>
                  <a:pt x="11582" y="12800"/>
                </a:lnTo>
                <a:lnTo>
                  <a:pt x="11266" y="12897"/>
                </a:lnTo>
                <a:lnTo>
                  <a:pt x="11242" y="12921"/>
                </a:lnTo>
                <a:lnTo>
                  <a:pt x="11217" y="12946"/>
                </a:lnTo>
                <a:lnTo>
                  <a:pt x="11242" y="12970"/>
                </a:lnTo>
                <a:lnTo>
                  <a:pt x="11266" y="12994"/>
                </a:lnTo>
                <a:lnTo>
                  <a:pt x="11850" y="12873"/>
                </a:lnTo>
                <a:lnTo>
                  <a:pt x="12458" y="12727"/>
                </a:lnTo>
                <a:lnTo>
                  <a:pt x="12677" y="12678"/>
                </a:lnTo>
                <a:lnTo>
                  <a:pt x="12920" y="12629"/>
                </a:lnTo>
                <a:lnTo>
                  <a:pt x="13164" y="12556"/>
                </a:lnTo>
                <a:lnTo>
                  <a:pt x="13285" y="12508"/>
                </a:lnTo>
                <a:lnTo>
                  <a:pt x="13383" y="12459"/>
                </a:lnTo>
                <a:lnTo>
                  <a:pt x="13626" y="12629"/>
                </a:lnTo>
                <a:lnTo>
                  <a:pt x="13869" y="12824"/>
                </a:lnTo>
                <a:lnTo>
                  <a:pt x="13602" y="12873"/>
                </a:lnTo>
                <a:lnTo>
                  <a:pt x="12847" y="13067"/>
                </a:lnTo>
                <a:lnTo>
                  <a:pt x="12482" y="13165"/>
                </a:lnTo>
                <a:lnTo>
                  <a:pt x="12142" y="13286"/>
                </a:lnTo>
                <a:lnTo>
                  <a:pt x="12093" y="13335"/>
                </a:lnTo>
                <a:lnTo>
                  <a:pt x="12117" y="13359"/>
                </a:lnTo>
                <a:lnTo>
                  <a:pt x="12263" y="13408"/>
                </a:lnTo>
                <a:lnTo>
                  <a:pt x="12409" y="13432"/>
                </a:lnTo>
                <a:lnTo>
                  <a:pt x="12531" y="13457"/>
                </a:lnTo>
                <a:lnTo>
                  <a:pt x="12677" y="13432"/>
                </a:lnTo>
                <a:lnTo>
                  <a:pt x="12969" y="13408"/>
                </a:lnTo>
                <a:lnTo>
                  <a:pt x="13237" y="13335"/>
                </a:lnTo>
                <a:lnTo>
                  <a:pt x="13675" y="13238"/>
                </a:lnTo>
                <a:lnTo>
                  <a:pt x="13869" y="13189"/>
                </a:lnTo>
                <a:lnTo>
                  <a:pt x="14088" y="13165"/>
                </a:lnTo>
                <a:lnTo>
                  <a:pt x="14186" y="13140"/>
                </a:lnTo>
                <a:lnTo>
                  <a:pt x="14356" y="13335"/>
                </a:lnTo>
                <a:lnTo>
                  <a:pt x="14502" y="13530"/>
                </a:lnTo>
                <a:lnTo>
                  <a:pt x="14186" y="13554"/>
                </a:lnTo>
                <a:lnTo>
                  <a:pt x="13845" y="13578"/>
                </a:lnTo>
                <a:lnTo>
                  <a:pt x="13529" y="13627"/>
                </a:lnTo>
                <a:lnTo>
                  <a:pt x="13212" y="13676"/>
                </a:lnTo>
                <a:lnTo>
                  <a:pt x="13042" y="13724"/>
                </a:lnTo>
                <a:lnTo>
                  <a:pt x="12896" y="13773"/>
                </a:lnTo>
                <a:lnTo>
                  <a:pt x="12872" y="13797"/>
                </a:lnTo>
                <a:lnTo>
                  <a:pt x="12872" y="13822"/>
                </a:lnTo>
                <a:lnTo>
                  <a:pt x="12896" y="13846"/>
                </a:lnTo>
                <a:lnTo>
                  <a:pt x="12896" y="13870"/>
                </a:lnTo>
                <a:lnTo>
                  <a:pt x="13188" y="13919"/>
                </a:lnTo>
                <a:lnTo>
                  <a:pt x="13456" y="13943"/>
                </a:lnTo>
                <a:lnTo>
                  <a:pt x="13991" y="13919"/>
                </a:lnTo>
                <a:lnTo>
                  <a:pt x="14745" y="13919"/>
                </a:lnTo>
                <a:lnTo>
                  <a:pt x="14916" y="14284"/>
                </a:lnTo>
                <a:lnTo>
                  <a:pt x="14405" y="14308"/>
                </a:lnTo>
                <a:lnTo>
                  <a:pt x="13821" y="14308"/>
                </a:lnTo>
                <a:lnTo>
                  <a:pt x="13529" y="14333"/>
                </a:lnTo>
                <a:lnTo>
                  <a:pt x="13383" y="14357"/>
                </a:lnTo>
                <a:lnTo>
                  <a:pt x="13237" y="14381"/>
                </a:lnTo>
                <a:lnTo>
                  <a:pt x="13212" y="14406"/>
                </a:lnTo>
                <a:lnTo>
                  <a:pt x="13188" y="14454"/>
                </a:lnTo>
                <a:lnTo>
                  <a:pt x="13212" y="14503"/>
                </a:lnTo>
                <a:lnTo>
                  <a:pt x="13237" y="14527"/>
                </a:lnTo>
                <a:lnTo>
                  <a:pt x="13529" y="14600"/>
                </a:lnTo>
                <a:lnTo>
                  <a:pt x="13821" y="14625"/>
                </a:lnTo>
                <a:lnTo>
                  <a:pt x="14721" y="14625"/>
                </a:lnTo>
                <a:lnTo>
                  <a:pt x="15037" y="14600"/>
                </a:lnTo>
                <a:lnTo>
                  <a:pt x="15110" y="14868"/>
                </a:lnTo>
                <a:lnTo>
                  <a:pt x="15159" y="15136"/>
                </a:lnTo>
                <a:lnTo>
                  <a:pt x="14989" y="15087"/>
                </a:lnTo>
                <a:lnTo>
                  <a:pt x="14818" y="15087"/>
                </a:lnTo>
                <a:lnTo>
                  <a:pt x="14453" y="15063"/>
                </a:lnTo>
                <a:lnTo>
                  <a:pt x="14234" y="15063"/>
                </a:lnTo>
                <a:lnTo>
                  <a:pt x="13991" y="15087"/>
                </a:lnTo>
                <a:lnTo>
                  <a:pt x="13772" y="15111"/>
                </a:lnTo>
                <a:lnTo>
                  <a:pt x="13529" y="15184"/>
                </a:lnTo>
                <a:lnTo>
                  <a:pt x="13504" y="15209"/>
                </a:lnTo>
                <a:lnTo>
                  <a:pt x="13504" y="15233"/>
                </a:lnTo>
                <a:lnTo>
                  <a:pt x="13504" y="15282"/>
                </a:lnTo>
                <a:lnTo>
                  <a:pt x="13553" y="15282"/>
                </a:lnTo>
                <a:lnTo>
                  <a:pt x="14015" y="15306"/>
                </a:lnTo>
                <a:lnTo>
                  <a:pt x="14453" y="15330"/>
                </a:lnTo>
                <a:lnTo>
                  <a:pt x="14843" y="15355"/>
                </a:lnTo>
                <a:lnTo>
                  <a:pt x="15013" y="15355"/>
                </a:lnTo>
                <a:lnTo>
                  <a:pt x="15183" y="15330"/>
                </a:lnTo>
                <a:lnTo>
                  <a:pt x="15183" y="15330"/>
                </a:lnTo>
                <a:lnTo>
                  <a:pt x="15086" y="15355"/>
                </a:lnTo>
                <a:lnTo>
                  <a:pt x="14794" y="15452"/>
                </a:lnTo>
                <a:lnTo>
                  <a:pt x="14502" y="15549"/>
                </a:lnTo>
                <a:lnTo>
                  <a:pt x="13918" y="15671"/>
                </a:lnTo>
                <a:lnTo>
                  <a:pt x="13310" y="15768"/>
                </a:lnTo>
                <a:lnTo>
                  <a:pt x="12701" y="15841"/>
                </a:lnTo>
                <a:lnTo>
                  <a:pt x="12677" y="15720"/>
                </a:lnTo>
                <a:lnTo>
                  <a:pt x="12653" y="15525"/>
                </a:lnTo>
                <a:lnTo>
                  <a:pt x="12628" y="15428"/>
                </a:lnTo>
                <a:lnTo>
                  <a:pt x="12555" y="15330"/>
                </a:lnTo>
                <a:lnTo>
                  <a:pt x="12482" y="15257"/>
                </a:lnTo>
                <a:lnTo>
                  <a:pt x="12385" y="15233"/>
                </a:lnTo>
                <a:lnTo>
                  <a:pt x="12288" y="15257"/>
                </a:lnTo>
                <a:lnTo>
                  <a:pt x="12215" y="15330"/>
                </a:lnTo>
                <a:lnTo>
                  <a:pt x="12166" y="15428"/>
                </a:lnTo>
                <a:lnTo>
                  <a:pt x="12142" y="15525"/>
                </a:lnTo>
                <a:lnTo>
                  <a:pt x="12142" y="15720"/>
                </a:lnTo>
                <a:lnTo>
                  <a:pt x="12142" y="15890"/>
                </a:lnTo>
                <a:lnTo>
                  <a:pt x="11801" y="15939"/>
                </a:lnTo>
                <a:lnTo>
                  <a:pt x="11290" y="15987"/>
                </a:lnTo>
                <a:lnTo>
                  <a:pt x="10755" y="16036"/>
                </a:lnTo>
                <a:lnTo>
                  <a:pt x="9709" y="16085"/>
                </a:lnTo>
                <a:lnTo>
                  <a:pt x="7592" y="16085"/>
                </a:lnTo>
                <a:lnTo>
                  <a:pt x="6521" y="16060"/>
                </a:lnTo>
                <a:lnTo>
                  <a:pt x="5475" y="16012"/>
                </a:lnTo>
                <a:lnTo>
                  <a:pt x="4428" y="15939"/>
                </a:lnTo>
                <a:lnTo>
                  <a:pt x="3382" y="15841"/>
                </a:lnTo>
                <a:lnTo>
                  <a:pt x="3236" y="15817"/>
                </a:lnTo>
                <a:lnTo>
                  <a:pt x="3236" y="15768"/>
                </a:lnTo>
                <a:lnTo>
                  <a:pt x="3236" y="15671"/>
                </a:lnTo>
                <a:lnTo>
                  <a:pt x="3212" y="15622"/>
                </a:lnTo>
                <a:lnTo>
                  <a:pt x="3212" y="15574"/>
                </a:lnTo>
                <a:lnTo>
                  <a:pt x="3236" y="15403"/>
                </a:lnTo>
                <a:lnTo>
                  <a:pt x="3236" y="15306"/>
                </a:lnTo>
                <a:lnTo>
                  <a:pt x="3212" y="15209"/>
                </a:lnTo>
                <a:lnTo>
                  <a:pt x="3163" y="15136"/>
                </a:lnTo>
                <a:lnTo>
                  <a:pt x="3090" y="15087"/>
                </a:lnTo>
                <a:lnTo>
                  <a:pt x="3017" y="15087"/>
                </a:lnTo>
                <a:lnTo>
                  <a:pt x="2920" y="15111"/>
                </a:lnTo>
                <a:lnTo>
                  <a:pt x="2823" y="15209"/>
                </a:lnTo>
                <a:lnTo>
                  <a:pt x="2750" y="15330"/>
                </a:lnTo>
                <a:lnTo>
                  <a:pt x="2725" y="15452"/>
                </a:lnTo>
                <a:lnTo>
                  <a:pt x="2701" y="15598"/>
                </a:lnTo>
                <a:lnTo>
                  <a:pt x="2701" y="15695"/>
                </a:lnTo>
                <a:lnTo>
                  <a:pt x="2141" y="15525"/>
                </a:lnTo>
                <a:lnTo>
                  <a:pt x="1582" y="15355"/>
                </a:lnTo>
                <a:lnTo>
                  <a:pt x="1314" y="15282"/>
                </a:lnTo>
                <a:lnTo>
                  <a:pt x="1046" y="15257"/>
                </a:lnTo>
                <a:lnTo>
                  <a:pt x="754" y="15233"/>
                </a:lnTo>
                <a:lnTo>
                  <a:pt x="487" y="15257"/>
                </a:lnTo>
                <a:lnTo>
                  <a:pt x="462" y="15038"/>
                </a:lnTo>
                <a:lnTo>
                  <a:pt x="487" y="14844"/>
                </a:lnTo>
                <a:lnTo>
                  <a:pt x="511" y="14625"/>
                </a:lnTo>
                <a:lnTo>
                  <a:pt x="584" y="14430"/>
                </a:lnTo>
                <a:lnTo>
                  <a:pt x="657" y="14235"/>
                </a:lnTo>
                <a:lnTo>
                  <a:pt x="754" y="14041"/>
                </a:lnTo>
                <a:lnTo>
                  <a:pt x="852" y="13870"/>
                </a:lnTo>
                <a:lnTo>
                  <a:pt x="973" y="13676"/>
                </a:lnTo>
                <a:lnTo>
                  <a:pt x="1241" y="13359"/>
                </a:lnTo>
                <a:lnTo>
                  <a:pt x="1557" y="13043"/>
                </a:lnTo>
                <a:lnTo>
                  <a:pt x="1874" y="12775"/>
                </a:lnTo>
                <a:lnTo>
                  <a:pt x="2190" y="12532"/>
                </a:lnTo>
                <a:lnTo>
                  <a:pt x="2409" y="12386"/>
                </a:lnTo>
                <a:lnTo>
                  <a:pt x="2604" y="12289"/>
                </a:lnTo>
                <a:lnTo>
                  <a:pt x="3042" y="12070"/>
                </a:lnTo>
                <a:lnTo>
                  <a:pt x="3480" y="11924"/>
                </a:lnTo>
                <a:lnTo>
                  <a:pt x="3942" y="11778"/>
                </a:lnTo>
                <a:lnTo>
                  <a:pt x="4234" y="11680"/>
                </a:lnTo>
                <a:lnTo>
                  <a:pt x="4574" y="11607"/>
                </a:lnTo>
                <a:lnTo>
                  <a:pt x="5231" y="11437"/>
                </a:lnTo>
                <a:close/>
                <a:moveTo>
                  <a:pt x="8200" y="1"/>
                </a:moveTo>
                <a:lnTo>
                  <a:pt x="7811" y="50"/>
                </a:lnTo>
                <a:lnTo>
                  <a:pt x="7470" y="123"/>
                </a:lnTo>
                <a:lnTo>
                  <a:pt x="7154" y="244"/>
                </a:lnTo>
                <a:lnTo>
                  <a:pt x="6667" y="463"/>
                </a:lnTo>
                <a:lnTo>
                  <a:pt x="6424" y="609"/>
                </a:lnTo>
                <a:lnTo>
                  <a:pt x="6278" y="731"/>
                </a:lnTo>
                <a:lnTo>
                  <a:pt x="6205" y="804"/>
                </a:lnTo>
                <a:lnTo>
                  <a:pt x="6180" y="853"/>
                </a:lnTo>
                <a:lnTo>
                  <a:pt x="6205" y="926"/>
                </a:lnTo>
                <a:lnTo>
                  <a:pt x="6253" y="974"/>
                </a:lnTo>
                <a:lnTo>
                  <a:pt x="6302" y="999"/>
                </a:lnTo>
                <a:lnTo>
                  <a:pt x="6472" y="999"/>
                </a:lnTo>
                <a:lnTo>
                  <a:pt x="6594" y="950"/>
                </a:lnTo>
                <a:lnTo>
                  <a:pt x="6716" y="877"/>
                </a:lnTo>
                <a:lnTo>
                  <a:pt x="7178" y="682"/>
                </a:lnTo>
                <a:lnTo>
                  <a:pt x="7421" y="585"/>
                </a:lnTo>
                <a:lnTo>
                  <a:pt x="7665" y="488"/>
                </a:lnTo>
                <a:lnTo>
                  <a:pt x="8005" y="439"/>
                </a:lnTo>
                <a:lnTo>
                  <a:pt x="8346" y="415"/>
                </a:lnTo>
                <a:lnTo>
                  <a:pt x="8735" y="439"/>
                </a:lnTo>
                <a:lnTo>
                  <a:pt x="9125" y="488"/>
                </a:lnTo>
                <a:lnTo>
                  <a:pt x="9490" y="585"/>
                </a:lnTo>
                <a:lnTo>
                  <a:pt x="9855" y="707"/>
                </a:lnTo>
                <a:lnTo>
                  <a:pt x="10195" y="828"/>
                </a:lnTo>
                <a:lnTo>
                  <a:pt x="10487" y="974"/>
                </a:lnTo>
                <a:lnTo>
                  <a:pt x="10706" y="1096"/>
                </a:lnTo>
                <a:lnTo>
                  <a:pt x="10877" y="1242"/>
                </a:lnTo>
                <a:lnTo>
                  <a:pt x="11023" y="1412"/>
                </a:lnTo>
                <a:lnTo>
                  <a:pt x="11169" y="1583"/>
                </a:lnTo>
                <a:lnTo>
                  <a:pt x="11290" y="1801"/>
                </a:lnTo>
                <a:lnTo>
                  <a:pt x="11388" y="1996"/>
                </a:lnTo>
                <a:lnTo>
                  <a:pt x="11485" y="2215"/>
                </a:lnTo>
                <a:lnTo>
                  <a:pt x="11558" y="2458"/>
                </a:lnTo>
                <a:lnTo>
                  <a:pt x="11655" y="2921"/>
                </a:lnTo>
                <a:lnTo>
                  <a:pt x="11728" y="3407"/>
                </a:lnTo>
                <a:lnTo>
                  <a:pt x="11753" y="3894"/>
                </a:lnTo>
                <a:lnTo>
                  <a:pt x="11753" y="4356"/>
                </a:lnTo>
                <a:lnTo>
                  <a:pt x="11217" y="4356"/>
                </a:lnTo>
                <a:lnTo>
                  <a:pt x="10974" y="4332"/>
                </a:lnTo>
                <a:lnTo>
                  <a:pt x="10731" y="4259"/>
                </a:lnTo>
                <a:lnTo>
                  <a:pt x="10487" y="4210"/>
                </a:lnTo>
                <a:lnTo>
                  <a:pt x="10244" y="4113"/>
                </a:lnTo>
                <a:lnTo>
                  <a:pt x="9782" y="3918"/>
                </a:lnTo>
                <a:lnTo>
                  <a:pt x="9319" y="3675"/>
                </a:lnTo>
                <a:lnTo>
                  <a:pt x="8881" y="3432"/>
                </a:lnTo>
                <a:lnTo>
                  <a:pt x="8419" y="3164"/>
                </a:lnTo>
                <a:lnTo>
                  <a:pt x="7981" y="2921"/>
                </a:lnTo>
                <a:lnTo>
                  <a:pt x="7908" y="2896"/>
                </a:lnTo>
                <a:lnTo>
                  <a:pt x="7835" y="2896"/>
                </a:lnTo>
                <a:lnTo>
                  <a:pt x="7786" y="2921"/>
                </a:lnTo>
                <a:lnTo>
                  <a:pt x="7738" y="2945"/>
                </a:lnTo>
                <a:lnTo>
                  <a:pt x="7689" y="2994"/>
                </a:lnTo>
                <a:lnTo>
                  <a:pt x="7665" y="3042"/>
                </a:lnTo>
                <a:lnTo>
                  <a:pt x="7640" y="3115"/>
                </a:lnTo>
                <a:lnTo>
                  <a:pt x="7640" y="3164"/>
                </a:lnTo>
                <a:lnTo>
                  <a:pt x="7713" y="3529"/>
                </a:lnTo>
                <a:lnTo>
                  <a:pt x="7786" y="3894"/>
                </a:lnTo>
                <a:lnTo>
                  <a:pt x="7640" y="3797"/>
                </a:lnTo>
                <a:lnTo>
                  <a:pt x="7494" y="3699"/>
                </a:lnTo>
                <a:lnTo>
                  <a:pt x="7202" y="3432"/>
                </a:lnTo>
                <a:lnTo>
                  <a:pt x="6959" y="3140"/>
                </a:lnTo>
                <a:lnTo>
                  <a:pt x="6740" y="2799"/>
                </a:lnTo>
                <a:lnTo>
                  <a:pt x="6545" y="2458"/>
                </a:lnTo>
                <a:lnTo>
                  <a:pt x="6424" y="2118"/>
                </a:lnTo>
                <a:lnTo>
                  <a:pt x="6399" y="1947"/>
                </a:lnTo>
                <a:lnTo>
                  <a:pt x="6375" y="1777"/>
                </a:lnTo>
                <a:lnTo>
                  <a:pt x="6375" y="1607"/>
                </a:lnTo>
                <a:lnTo>
                  <a:pt x="6399" y="1461"/>
                </a:lnTo>
                <a:lnTo>
                  <a:pt x="6399" y="1388"/>
                </a:lnTo>
                <a:lnTo>
                  <a:pt x="6399" y="1339"/>
                </a:lnTo>
                <a:lnTo>
                  <a:pt x="6351" y="1291"/>
                </a:lnTo>
                <a:lnTo>
                  <a:pt x="6302" y="1266"/>
                </a:lnTo>
                <a:lnTo>
                  <a:pt x="6205" y="1266"/>
                </a:lnTo>
                <a:lnTo>
                  <a:pt x="6156" y="1291"/>
                </a:lnTo>
                <a:lnTo>
                  <a:pt x="6107" y="1339"/>
                </a:lnTo>
                <a:lnTo>
                  <a:pt x="6034" y="1485"/>
                </a:lnTo>
                <a:lnTo>
                  <a:pt x="6010" y="1655"/>
                </a:lnTo>
                <a:lnTo>
                  <a:pt x="5815" y="1680"/>
                </a:lnTo>
                <a:lnTo>
                  <a:pt x="5645" y="1728"/>
                </a:lnTo>
                <a:lnTo>
                  <a:pt x="5475" y="1826"/>
                </a:lnTo>
                <a:lnTo>
                  <a:pt x="5304" y="1923"/>
                </a:lnTo>
                <a:lnTo>
                  <a:pt x="5085" y="2069"/>
                </a:lnTo>
                <a:lnTo>
                  <a:pt x="4891" y="2215"/>
                </a:lnTo>
                <a:lnTo>
                  <a:pt x="4720" y="2337"/>
                </a:lnTo>
                <a:lnTo>
                  <a:pt x="4647" y="2410"/>
                </a:lnTo>
                <a:lnTo>
                  <a:pt x="4599" y="2507"/>
                </a:lnTo>
                <a:lnTo>
                  <a:pt x="4574" y="2531"/>
                </a:lnTo>
                <a:lnTo>
                  <a:pt x="4599" y="2556"/>
                </a:lnTo>
                <a:lnTo>
                  <a:pt x="4623" y="2580"/>
                </a:lnTo>
                <a:lnTo>
                  <a:pt x="4647" y="2604"/>
                </a:lnTo>
                <a:lnTo>
                  <a:pt x="4745" y="2580"/>
                </a:lnTo>
                <a:lnTo>
                  <a:pt x="4818" y="2556"/>
                </a:lnTo>
                <a:lnTo>
                  <a:pt x="4988" y="2458"/>
                </a:lnTo>
                <a:lnTo>
                  <a:pt x="5280" y="2239"/>
                </a:lnTo>
                <a:lnTo>
                  <a:pt x="5621" y="1996"/>
                </a:lnTo>
                <a:lnTo>
                  <a:pt x="5986" y="1801"/>
                </a:lnTo>
                <a:lnTo>
                  <a:pt x="5986" y="1996"/>
                </a:lnTo>
                <a:lnTo>
                  <a:pt x="6034" y="2166"/>
                </a:lnTo>
                <a:lnTo>
                  <a:pt x="6083" y="2337"/>
                </a:lnTo>
                <a:lnTo>
                  <a:pt x="6156" y="2531"/>
                </a:lnTo>
                <a:lnTo>
                  <a:pt x="6302" y="2872"/>
                </a:lnTo>
                <a:lnTo>
                  <a:pt x="6472" y="3164"/>
                </a:lnTo>
                <a:lnTo>
                  <a:pt x="6618" y="3359"/>
                </a:lnTo>
                <a:lnTo>
                  <a:pt x="6764" y="3578"/>
                </a:lnTo>
                <a:lnTo>
                  <a:pt x="6959" y="3772"/>
                </a:lnTo>
                <a:lnTo>
                  <a:pt x="7129" y="3967"/>
                </a:lnTo>
                <a:lnTo>
                  <a:pt x="7348" y="4137"/>
                </a:lnTo>
                <a:lnTo>
                  <a:pt x="7567" y="4283"/>
                </a:lnTo>
                <a:lnTo>
                  <a:pt x="7811" y="4381"/>
                </a:lnTo>
                <a:lnTo>
                  <a:pt x="8054" y="4454"/>
                </a:lnTo>
                <a:lnTo>
                  <a:pt x="8151" y="4454"/>
                </a:lnTo>
                <a:lnTo>
                  <a:pt x="8249" y="4381"/>
                </a:lnTo>
                <a:lnTo>
                  <a:pt x="8297" y="4356"/>
                </a:lnTo>
                <a:lnTo>
                  <a:pt x="8322" y="4308"/>
                </a:lnTo>
                <a:lnTo>
                  <a:pt x="8322" y="4235"/>
                </a:lnTo>
                <a:lnTo>
                  <a:pt x="8322" y="4186"/>
                </a:lnTo>
                <a:lnTo>
                  <a:pt x="8151" y="3505"/>
                </a:lnTo>
                <a:lnTo>
                  <a:pt x="8151" y="3505"/>
                </a:lnTo>
                <a:lnTo>
                  <a:pt x="8881" y="3918"/>
                </a:lnTo>
                <a:lnTo>
                  <a:pt x="9587" y="4283"/>
                </a:lnTo>
                <a:lnTo>
                  <a:pt x="9952" y="4429"/>
                </a:lnTo>
                <a:lnTo>
                  <a:pt x="10317" y="4575"/>
                </a:lnTo>
                <a:lnTo>
                  <a:pt x="10682" y="4697"/>
                </a:lnTo>
                <a:lnTo>
                  <a:pt x="11071" y="4746"/>
                </a:lnTo>
                <a:lnTo>
                  <a:pt x="11169" y="4940"/>
                </a:lnTo>
                <a:lnTo>
                  <a:pt x="11242" y="5111"/>
                </a:lnTo>
                <a:lnTo>
                  <a:pt x="11266" y="5281"/>
                </a:lnTo>
                <a:lnTo>
                  <a:pt x="11266" y="5451"/>
                </a:lnTo>
                <a:lnTo>
                  <a:pt x="11242" y="5792"/>
                </a:lnTo>
                <a:lnTo>
                  <a:pt x="11266" y="5865"/>
                </a:lnTo>
                <a:lnTo>
                  <a:pt x="11315" y="5938"/>
                </a:lnTo>
                <a:lnTo>
                  <a:pt x="11363" y="5987"/>
                </a:lnTo>
                <a:lnTo>
                  <a:pt x="11509" y="5987"/>
                </a:lnTo>
                <a:lnTo>
                  <a:pt x="11582" y="5962"/>
                </a:lnTo>
                <a:lnTo>
                  <a:pt x="11631" y="5914"/>
                </a:lnTo>
                <a:lnTo>
                  <a:pt x="11655" y="5841"/>
                </a:lnTo>
                <a:lnTo>
                  <a:pt x="11704" y="5622"/>
                </a:lnTo>
                <a:lnTo>
                  <a:pt x="11704" y="5354"/>
                </a:lnTo>
                <a:lnTo>
                  <a:pt x="11680" y="5135"/>
                </a:lnTo>
                <a:lnTo>
                  <a:pt x="11607" y="4892"/>
                </a:lnTo>
                <a:lnTo>
                  <a:pt x="11558" y="4794"/>
                </a:lnTo>
                <a:lnTo>
                  <a:pt x="11680" y="4770"/>
                </a:lnTo>
                <a:lnTo>
                  <a:pt x="11801" y="4940"/>
                </a:lnTo>
                <a:lnTo>
                  <a:pt x="11923" y="5111"/>
                </a:lnTo>
                <a:lnTo>
                  <a:pt x="11996" y="5305"/>
                </a:lnTo>
                <a:lnTo>
                  <a:pt x="12044" y="5500"/>
                </a:lnTo>
                <a:lnTo>
                  <a:pt x="12069" y="5695"/>
                </a:lnTo>
                <a:lnTo>
                  <a:pt x="12093" y="5889"/>
                </a:lnTo>
                <a:lnTo>
                  <a:pt x="12069" y="6108"/>
                </a:lnTo>
                <a:lnTo>
                  <a:pt x="12044" y="6303"/>
                </a:lnTo>
                <a:lnTo>
                  <a:pt x="11996" y="6522"/>
                </a:lnTo>
                <a:lnTo>
                  <a:pt x="11899" y="6692"/>
                </a:lnTo>
                <a:lnTo>
                  <a:pt x="11801" y="6887"/>
                </a:lnTo>
                <a:lnTo>
                  <a:pt x="11655" y="7033"/>
                </a:lnTo>
                <a:lnTo>
                  <a:pt x="11631" y="7082"/>
                </a:lnTo>
                <a:lnTo>
                  <a:pt x="11631" y="6936"/>
                </a:lnTo>
                <a:lnTo>
                  <a:pt x="11631" y="6814"/>
                </a:lnTo>
                <a:lnTo>
                  <a:pt x="11582" y="6717"/>
                </a:lnTo>
                <a:lnTo>
                  <a:pt x="11509" y="6619"/>
                </a:lnTo>
                <a:lnTo>
                  <a:pt x="11436" y="6571"/>
                </a:lnTo>
                <a:lnTo>
                  <a:pt x="11290" y="6571"/>
                </a:lnTo>
                <a:lnTo>
                  <a:pt x="11242" y="6619"/>
                </a:lnTo>
                <a:lnTo>
                  <a:pt x="11193" y="6668"/>
                </a:lnTo>
                <a:lnTo>
                  <a:pt x="11169" y="6717"/>
                </a:lnTo>
                <a:lnTo>
                  <a:pt x="11169" y="6790"/>
                </a:lnTo>
                <a:lnTo>
                  <a:pt x="11193" y="6863"/>
                </a:lnTo>
                <a:lnTo>
                  <a:pt x="11169" y="6838"/>
                </a:lnTo>
                <a:lnTo>
                  <a:pt x="11144" y="6863"/>
                </a:lnTo>
                <a:lnTo>
                  <a:pt x="11144" y="6984"/>
                </a:lnTo>
                <a:lnTo>
                  <a:pt x="11071" y="7228"/>
                </a:lnTo>
                <a:lnTo>
                  <a:pt x="10974" y="7447"/>
                </a:lnTo>
                <a:lnTo>
                  <a:pt x="10755" y="7933"/>
                </a:lnTo>
                <a:lnTo>
                  <a:pt x="10487" y="8396"/>
                </a:lnTo>
                <a:lnTo>
                  <a:pt x="10317" y="8663"/>
                </a:lnTo>
                <a:lnTo>
                  <a:pt x="10098" y="8907"/>
                </a:lnTo>
                <a:lnTo>
                  <a:pt x="9879" y="9126"/>
                </a:lnTo>
                <a:lnTo>
                  <a:pt x="9611" y="9320"/>
                </a:lnTo>
                <a:lnTo>
                  <a:pt x="9344" y="9491"/>
                </a:lnTo>
                <a:lnTo>
                  <a:pt x="9052" y="9637"/>
                </a:lnTo>
                <a:lnTo>
                  <a:pt x="8735" y="9734"/>
                </a:lnTo>
                <a:lnTo>
                  <a:pt x="8419" y="9782"/>
                </a:lnTo>
                <a:lnTo>
                  <a:pt x="8078" y="9807"/>
                </a:lnTo>
                <a:lnTo>
                  <a:pt x="7738" y="9782"/>
                </a:lnTo>
                <a:lnTo>
                  <a:pt x="7397" y="9709"/>
                </a:lnTo>
                <a:lnTo>
                  <a:pt x="7056" y="9612"/>
                </a:lnTo>
                <a:lnTo>
                  <a:pt x="6716" y="9466"/>
                </a:lnTo>
                <a:lnTo>
                  <a:pt x="6424" y="9296"/>
                </a:lnTo>
                <a:lnTo>
                  <a:pt x="6107" y="9126"/>
                </a:lnTo>
                <a:lnTo>
                  <a:pt x="5840" y="8907"/>
                </a:lnTo>
                <a:lnTo>
                  <a:pt x="5596" y="8712"/>
                </a:lnTo>
                <a:lnTo>
                  <a:pt x="5377" y="8469"/>
                </a:lnTo>
                <a:lnTo>
                  <a:pt x="5158" y="8225"/>
                </a:lnTo>
                <a:lnTo>
                  <a:pt x="4988" y="7958"/>
                </a:lnTo>
                <a:lnTo>
                  <a:pt x="4891" y="7787"/>
                </a:lnTo>
                <a:lnTo>
                  <a:pt x="4818" y="7641"/>
                </a:lnTo>
                <a:lnTo>
                  <a:pt x="4696" y="7301"/>
                </a:lnTo>
                <a:lnTo>
                  <a:pt x="4599" y="6960"/>
                </a:lnTo>
                <a:lnTo>
                  <a:pt x="4477" y="6644"/>
                </a:lnTo>
                <a:lnTo>
                  <a:pt x="4428" y="6571"/>
                </a:lnTo>
                <a:lnTo>
                  <a:pt x="4355" y="6546"/>
                </a:lnTo>
                <a:lnTo>
                  <a:pt x="4282" y="6571"/>
                </a:lnTo>
                <a:lnTo>
                  <a:pt x="4258" y="6595"/>
                </a:lnTo>
                <a:lnTo>
                  <a:pt x="4234" y="6644"/>
                </a:lnTo>
                <a:lnTo>
                  <a:pt x="4209" y="6936"/>
                </a:lnTo>
                <a:lnTo>
                  <a:pt x="4234" y="7228"/>
                </a:lnTo>
                <a:lnTo>
                  <a:pt x="4088" y="7130"/>
                </a:lnTo>
                <a:lnTo>
                  <a:pt x="3966" y="7033"/>
                </a:lnTo>
                <a:lnTo>
                  <a:pt x="3845" y="6911"/>
                </a:lnTo>
                <a:lnTo>
                  <a:pt x="3772" y="6790"/>
                </a:lnTo>
                <a:lnTo>
                  <a:pt x="3699" y="6644"/>
                </a:lnTo>
                <a:lnTo>
                  <a:pt x="3650" y="6473"/>
                </a:lnTo>
                <a:lnTo>
                  <a:pt x="3577" y="6133"/>
                </a:lnTo>
                <a:lnTo>
                  <a:pt x="3553" y="5816"/>
                </a:lnTo>
                <a:lnTo>
                  <a:pt x="3577" y="5670"/>
                </a:lnTo>
                <a:lnTo>
                  <a:pt x="3601" y="5524"/>
                </a:lnTo>
                <a:lnTo>
                  <a:pt x="3650" y="5378"/>
                </a:lnTo>
                <a:lnTo>
                  <a:pt x="3699" y="5232"/>
                </a:lnTo>
                <a:lnTo>
                  <a:pt x="3772" y="5111"/>
                </a:lnTo>
                <a:lnTo>
                  <a:pt x="3893" y="5013"/>
                </a:lnTo>
                <a:lnTo>
                  <a:pt x="3942" y="5013"/>
                </a:lnTo>
                <a:lnTo>
                  <a:pt x="3918" y="5208"/>
                </a:lnTo>
                <a:lnTo>
                  <a:pt x="3942" y="5403"/>
                </a:lnTo>
                <a:lnTo>
                  <a:pt x="3966" y="5476"/>
                </a:lnTo>
                <a:lnTo>
                  <a:pt x="4015" y="5549"/>
                </a:lnTo>
                <a:lnTo>
                  <a:pt x="4063" y="5622"/>
                </a:lnTo>
                <a:lnTo>
                  <a:pt x="4136" y="5670"/>
                </a:lnTo>
                <a:lnTo>
                  <a:pt x="4209" y="5695"/>
                </a:lnTo>
                <a:lnTo>
                  <a:pt x="4258" y="5670"/>
                </a:lnTo>
                <a:lnTo>
                  <a:pt x="4307" y="5646"/>
                </a:lnTo>
                <a:lnTo>
                  <a:pt x="4355" y="5597"/>
                </a:lnTo>
                <a:lnTo>
                  <a:pt x="4355" y="5476"/>
                </a:lnTo>
                <a:lnTo>
                  <a:pt x="4355" y="5403"/>
                </a:lnTo>
                <a:lnTo>
                  <a:pt x="4307" y="5208"/>
                </a:lnTo>
                <a:lnTo>
                  <a:pt x="4331" y="5086"/>
                </a:lnTo>
                <a:lnTo>
                  <a:pt x="4355" y="4965"/>
                </a:lnTo>
                <a:lnTo>
                  <a:pt x="4453" y="4746"/>
                </a:lnTo>
                <a:lnTo>
                  <a:pt x="4550" y="4575"/>
                </a:lnTo>
                <a:lnTo>
                  <a:pt x="4647" y="4405"/>
                </a:lnTo>
                <a:lnTo>
                  <a:pt x="5085" y="4016"/>
                </a:lnTo>
                <a:lnTo>
                  <a:pt x="5377" y="3748"/>
                </a:lnTo>
                <a:lnTo>
                  <a:pt x="5669" y="3432"/>
                </a:lnTo>
                <a:lnTo>
                  <a:pt x="5791" y="3237"/>
                </a:lnTo>
                <a:lnTo>
                  <a:pt x="5888" y="3067"/>
                </a:lnTo>
                <a:lnTo>
                  <a:pt x="5961" y="2872"/>
                </a:lnTo>
                <a:lnTo>
                  <a:pt x="6010" y="2677"/>
                </a:lnTo>
                <a:lnTo>
                  <a:pt x="5986" y="2629"/>
                </a:lnTo>
                <a:lnTo>
                  <a:pt x="5937" y="2604"/>
                </a:lnTo>
                <a:lnTo>
                  <a:pt x="5888" y="2604"/>
                </a:lnTo>
                <a:lnTo>
                  <a:pt x="5864" y="2629"/>
                </a:lnTo>
                <a:lnTo>
                  <a:pt x="5718" y="2750"/>
                </a:lnTo>
                <a:lnTo>
                  <a:pt x="5596" y="2921"/>
                </a:lnTo>
                <a:lnTo>
                  <a:pt x="5377" y="3237"/>
                </a:lnTo>
                <a:lnTo>
                  <a:pt x="5110" y="3505"/>
                </a:lnTo>
                <a:lnTo>
                  <a:pt x="4818" y="3772"/>
                </a:lnTo>
                <a:lnTo>
                  <a:pt x="4647" y="3894"/>
                </a:lnTo>
                <a:lnTo>
                  <a:pt x="4453" y="4040"/>
                </a:lnTo>
                <a:lnTo>
                  <a:pt x="4063" y="4332"/>
                </a:lnTo>
                <a:lnTo>
                  <a:pt x="4112" y="3894"/>
                </a:lnTo>
                <a:lnTo>
                  <a:pt x="4209" y="3456"/>
                </a:lnTo>
                <a:lnTo>
                  <a:pt x="4331" y="3042"/>
                </a:lnTo>
                <a:lnTo>
                  <a:pt x="4477" y="2629"/>
                </a:lnTo>
                <a:lnTo>
                  <a:pt x="4599" y="2337"/>
                </a:lnTo>
                <a:lnTo>
                  <a:pt x="4769" y="2045"/>
                </a:lnTo>
                <a:lnTo>
                  <a:pt x="4939" y="1777"/>
                </a:lnTo>
                <a:lnTo>
                  <a:pt x="5158" y="1558"/>
                </a:lnTo>
                <a:lnTo>
                  <a:pt x="5256" y="1485"/>
                </a:lnTo>
                <a:lnTo>
                  <a:pt x="5377" y="1412"/>
                </a:lnTo>
                <a:lnTo>
                  <a:pt x="5596" y="1364"/>
                </a:lnTo>
                <a:lnTo>
                  <a:pt x="5815" y="1315"/>
                </a:lnTo>
                <a:lnTo>
                  <a:pt x="5913" y="1291"/>
                </a:lnTo>
                <a:lnTo>
                  <a:pt x="6034" y="1242"/>
                </a:lnTo>
                <a:lnTo>
                  <a:pt x="6034" y="1218"/>
                </a:lnTo>
                <a:lnTo>
                  <a:pt x="6034" y="1193"/>
                </a:lnTo>
                <a:lnTo>
                  <a:pt x="5961" y="1096"/>
                </a:lnTo>
                <a:lnTo>
                  <a:pt x="5888" y="1023"/>
                </a:lnTo>
                <a:lnTo>
                  <a:pt x="5767" y="974"/>
                </a:lnTo>
                <a:lnTo>
                  <a:pt x="5523" y="974"/>
                </a:lnTo>
                <a:lnTo>
                  <a:pt x="5402" y="999"/>
                </a:lnTo>
                <a:lnTo>
                  <a:pt x="5183" y="1072"/>
                </a:lnTo>
                <a:lnTo>
                  <a:pt x="5037" y="1145"/>
                </a:lnTo>
                <a:lnTo>
                  <a:pt x="4915" y="1242"/>
                </a:lnTo>
                <a:lnTo>
                  <a:pt x="4793" y="1364"/>
                </a:lnTo>
                <a:lnTo>
                  <a:pt x="4672" y="1485"/>
                </a:lnTo>
                <a:lnTo>
                  <a:pt x="4477" y="1728"/>
                </a:lnTo>
                <a:lnTo>
                  <a:pt x="4307" y="2020"/>
                </a:lnTo>
                <a:lnTo>
                  <a:pt x="4161" y="2312"/>
                </a:lnTo>
                <a:lnTo>
                  <a:pt x="4015" y="2653"/>
                </a:lnTo>
                <a:lnTo>
                  <a:pt x="3893" y="3018"/>
                </a:lnTo>
                <a:lnTo>
                  <a:pt x="3772" y="3359"/>
                </a:lnTo>
                <a:lnTo>
                  <a:pt x="3699" y="3724"/>
                </a:lnTo>
                <a:lnTo>
                  <a:pt x="3650" y="4113"/>
                </a:lnTo>
                <a:lnTo>
                  <a:pt x="3650" y="4454"/>
                </a:lnTo>
                <a:lnTo>
                  <a:pt x="3674" y="4819"/>
                </a:lnTo>
                <a:lnTo>
                  <a:pt x="3553" y="4892"/>
                </a:lnTo>
                <a:lnTo>
                  <a:pt x="3455" y="5038"/>
                </a:lnTo>
                <a:lnTo>
                  <a:pt x="3382" y="5184"/>
                </a:lnTo>
                <a:lnTo>
                  <a:pt x="3334" y="5378"/>
                </a:lnTo>
                <a:lnTo>
                  <a:pt x="3236" y="5719"/>
                </a:lnTo>
                <a:lnTo>
                  <a:pt x="3212" y="5962"/>
                </a:lnTo>
                <a:lnTo>
                  <a:pt x="3236" y="6230"/>
                </a:lnTo>
                <a:lnTo>
                  <a:pt x="3285" y="6522"/>
                </a:lnTo>
                <a:lnTo>
                  <a:pt x="3358" y="6814"/>
                </a:lnTo>
                <a:lnTo>
                  <a:pt x="3480" y="7082"/>
                </a:lnTo>
                <a:lnTo>
                  <a:pt x="3626" y="7325"/>
                </a:lnTo>
                <a:lnTo>
                  <a:pt x="3723" y="7422"/>
                </a:lnTo>
                <a:lnTo>
                  <a:pt x="3845" y="7520"/>
                </a:lnTo>
                <a:lnTo>
                  <a:pt x="3942" y="7593"/>
                </a:lnTo>
                <a:lnTo>
                  <a:pt x="4063" y="7641"/>
                </a:lnTo>
                <a:lnTo>
                  <a:pt x="4209" y="7690"/>
                </a:lnTo>
                <a:lnTo>
                  <a:pt x="4355" y="7690"/>
                </a:lnTo>
                <a:lnTo>
                  <a:pt x="4477" y="7933"/>
                </a:lnTo>
                <a:lnTo>
                  <a:pt x="4599" y="8177"/>
                </a:lnTo>
                <a:lnTo>
                  <a:pt x="4745" y="8396"/>
                </a:lnTo>
                <a:lnTo>
                  <a:pt x="4915" y="8615"/>
                </a:lnTo>
                <a:lnTo>
                  <a:pt x="5085" y="8809"/>
                </a:lnTo>
                <a:lnTo>
                  <a:pt x="5256" y="8980"/>
                </a:lnTo>
                <a:lnTo>
                  <a:pt x="5645" y="9320"/>
                </a:lnTo>
                <a:lnTo>
                  <a:pt x="6010" y="9588"/>
                </a:lnTo>
                <a:lnTo>
                  <a:pt x="6424" y="9831"/>
                </a:lnTo>
                <a:lnTo>
                  <a:pt x="6351" y="9855"/>
                </a:lnTo>
                <a:lnTo>
                  <a:pt x="6278" y="9928"/>
                </a:lnTo>
                <a:lnTo>
                  <a:pt x="6253" y="10001"/>
                </a:lnTo>
                <a:lnTo>
                  <a:pt x="6205" y="10074"/>
                </a:lnTo>
                <a:lnTo>
                  <a:pt x="6180" y="10269"/>
                </a:lnTo>
                <a:lnTo>
                  <a:pt x="6156" y="10464"/>
                </a:lnTo>
                <a:lnTo>
                  <a:pt x="6156" y="10610"/>
                </a:lnTo>
                <a:lnTo>
                  <a:pt x="6180" y="10804"/>
                </a:lnTo>
                <a:lnTo>
                  <a:pt x="6010" y="10829"/>
                </a:lnTo>
                <a:lnTo>
                  <a:pt x="5864" y="10853"/>
                </a:lnTo>
                <a:lnTo>
                  <a:pt x="5596" y="10902"/>
                </a:lnTo>
                <a:lnTo>
                  <a:pt x="5231" y="10975"/>
                </a:lnTo>
                <a:lnTo>
                  <a:pt x="4866" y="11072"/>
                </a:lnTo>
                <a:lnTo>
                  <a:pt x="4161" y="11242"/>
                </a:lnTo>
                <a:lnTo>
                  <a:pt x="3480" y="11437"/>
                </a:lnTo>
                <a:lnTo>
                  <a:pt x="2993" y="11632"/>
                </a:lnTo>
                <a:lnTo>
                  <a:pt x="2531" y="11826"/>
                </a:lnTo>
                <a:lnTo>
                  <a:pt x="2068" y="12070"/>
                </a:lnTo>
                <a:lnTo>
                  <a:pt x="1655" y="12362"/>
                </a:lnTo>
                <a:lnTo>
                  <a:pt x="1314" y="12654"/>
                </a:lnTo>
                <a:lnTo>
                  <a:pt x="973" y="12970"/>
                </a:lnTo>
                <a:lnTo>
                  <a:pt x="681" y="13335"/>
                </a:lnTo>
                <a:lnTo>
                  <a:pt x="414" y="13700"/>
                </a:lnTo>
                <a:lnTo>
                  <a:pt x="316" y="13919"/>
                </a:lnTo>
                <a:lnTo>
                  <a:pt x="219" y="14114"/>
                </a:lnTo>
                <a:lnTo>
                  <a:pt x="122" y="14333"/>
                </a:lnTo>
                <a:lnTo>
                  <a:pt x="73" y="14552"/>
                </a:lnTo>
                <a:lnTo>
                  <a:pt x="24" y="14771"/>
                </a:lnTo>
                <a:lnTo>
                  <a:pt x="0" y="14990"/>
                </a:lnTo>
                <a:lnTo>
                  <a:pt x="24" y="15209"/>
                </a:lnTo>
                <a:lnTo>
                  <a:pt x="49" y="15428"/>
                </a:lnTo>
                <a:lnTo>
                  <a:pt x="73" y="15525"/>
                </a:lnTo>
                <a:lnTo>
                  <a:pt x="122" y="15574"/>
                </a:lnTo>
                <a:lnTo>
                  <a:pt x="170" y="15598"/>
                </a:lnTo>
                <a:lnTo>
                  <a:pt x="243" y="15598"/>
                </a:lnTo>
                <a:lnTo>
                  <a:pt x="316" y="15671"/>
                </a:lnTo>
                <a:lnTo>
                  <a:pt x="414" y="15695"/>
                </a:lnTo>
                <a:lnTo>
                  <a:pt x="803" y="15720"/>
                </a:lnTo>
                <a:lnTo>
                  <a:pt x="1217" y="15793"/>
                </a:lnTo>
                <a:lnTo>
                  <a:pt x="1606" y="15890"/>
                </a:lnTo>
                <a:lnTo>
                  <a:pt x="1995" y="15987"/>
                </a:lnTo>
                <a:lnTo>
                  <a:pt x="2774" y="16231"/>
                </a:lnTo>
                <a:lnTo>
                  <a:pt x="3163" y="16328"/>
                </a:lnTo>
                <a:lnTo>
                  <a:pt x="3553" y="16401"/>
                </a:lnTo>
                <a:lnTo>
                  <a:pt x="4599" y="16498"/>
                </a:lnTo>
                <a:lnTo>
                  <a:pt x="5669" y="16547"/>
                </a:lnTo>
                <a:lnTo>
                  <a:pt x="6716" y="16596"/>
                </a:lnTo>
                <a:lnTo>
                  <a:pt x="7762" y="16620"/>
                </a:lnTo>
                <a:lnTo>
                  <a:pt x="9879" y="16620"/>
                </a:lnTo>
                <a:lnTo>
                  <a:pt x="10950" y="16547"/>
                </a:lnTo>
                <a:lnTo>
                  <a:pt x="11996" y="16450"/>
                </a:lnTo>
                <a:lnTo>
                  <a:pt x="12823" y="16352"/>
                </a:lnTo>
                <a:lnTo>
                  <a:pt x="13626" y="16255"/>
                </a:lnTo>
                <a:lnTo>
                  <a:pt x="14040" y="16206"/>
                </a:lnTo>
                <a:lnTo>
                  <a:pt x="14453" y="16109"/>
                </a:lnTo>
                <a:lnTo>
                  <a:pt x="14843" y="16012"/>
                </a:lnTo>
                <a:lnTo>
                  <a:pt x="15232" y="15890"/>
                </a:lnTo>
                <a:lnTo>
                  <a:pt x="15305" y="15841"/>
                </a:lnTo>
                <a:lnTo>
                  <a:pt x="15378" y="15768"/>
                </a:lnTo>
                <a:lnTo>
                  <a:pt x="15402" y="15695"/>
                </a:lnTo>
                <a:lnTo>
                  <a:pt x="15427" y="15622"/>
                </a:lnTo>
                <a:lnTo>
                  <a:pt x="15524" y="15622"/>
                </a:lnTo>
                <a:lnTo>
                  <a:pt x="15621" y="15574"/>
                </a:lnTo>
                <a:lnTo>
                  <a:pt x="15670" y="15549"/>
                </a:lnTo>
                <a:lnTo>
                  <a:pt x="15694" y="15501"/>
                </a:lnTo>
                <a:lnTo>
                  <a:pt x="15694" y="15452"/>
                </a:lnTo>
                <a:lnTo>
                  <a:pt x="15694" y="15379"/>
                </a:lnTo>
                <a:lnTo>
                  <a:pt x="15646" y="14965"/>
                </a:lnTo>
                <a:lnTo>
                  <a:pt x="15548" y="14576"/>
                </a:lnTo>
                <a:lnTo>
                  <a:pt x="15427" y="14187"/>
                </a:lnTo>
                <a:lnTo>
                  <a:pt x="15256" y="13822"/>
                </a:lnTo>
                <a:lnTo>
                  <a:pt x="15281" y="13822"/>
                </a:lnTo>
                <a:lnTo>
                  <a:pt x="15329" y="13797"/>
                </a:lnTo>
                <a:lnTo>
                  <a:pt x="15354" y="13724"/>
                </a:lnTo>
                <a:lnTo>
                  <a:pt x="15354" y="13676"/>
                </a:lnTo>
                <a:lnTo>
                  <a:pt x="15305" y="13627"/>
                </a:lnTo>
                <a:lnTo>
                  <a:pt x="15110" y="13554"/>
                </a:lnTo>
                <a:lnTo>
                  <a:pt x="14989" y="13359"/>
                </a:lnTo>
                <a:lnTo>
                  <a:pt x="14843" y="13140"/>
                </a:lnTo>
                <a:lnTo>
                  <a:pt x="14502" y="12751"/>
                </a:lnTo>
                <a:lnTo>
                  <a:pt x="14113" y="12386"/>
                </a:lnTo>
                <a:lnTo>
                  <a:pt x="13699" y="12070"/>
                </a:lnTo>
                <a:lnTo>
                  <a:pt x="13456" y="11924"/>
                </a:lnTo>
                <a:lnTo>
                  <a:pt x="13237" y="11778"/>
                </a:lnTo>
                <a:lnTo>
                  <a:pt x="12726" y="11559"/>
                </a:lnTo>
                <a:lnTo>
                  <a:pt x="12215" y="11388"/>
                </a:lnTo>
                <a:lnTo>
                  <a:pt x="11680" y="11242"/>
                </a:lnTo>
                <a:lnTo>
                  <a:pt x="11071" y="11121"/>
                </a:lnTo>
                <a:lnTo>
                  <a:pt x="10463" y="11023"/>
                </a:lnTo>
                <a:lnTo>
                  <a:pt x="10341" y="10999"/>
                </a:lnTo>
                <a:lnTo>
                  <a:pt x="10244" y="10975"/>
                </a:lnTo>
                <a:lnTo>
                  <a:pt x="9879" y="10902"/>
                </a:lnTo>
                <a:lnTo>
                  <a:pt x="9684" y="10877"/>
                </a:lnTo>
                <a:lnTo>
                  <a:pt x="9490" y="10877"/>
                </a:lnTo>
                <a:lnTo>
                  <a:pt x="9490" y="10780"/>
                </a:lnTo>
                <a:lnTo>
                  <a:pt x="9490" y="10658"/>
                </a:lnTo>
                <a:lnTo>
                  <a:pt x="9490" y="10415"/>
                </a:lnTo>
                <a:lnTo>
                  <a:pt x="9490" y="10172"/>
                </a:lnTo>
                <a:lnTo>
                  <a:pt x="9465" y="10050"/>
                </a:lnTo>
                <a:lnTo>
                  <a:pt x="9441" y="9977"/>
                </a:lnTo>
                <a:lnTo>
                  <a:pt x="9660" y="9831"/>
                </a:lnTo>
                <a:lnTo>
                  <a:pt x="9879" y="9709"/>
                </a:lnTo>
                <a:lnTo>
                  <a:pt x="10098" y="9539"/>
                </a:lnTo>
                <a:lnTo>
                  <a:pt x="10293" y="9369"/>
                </a:lnTo>
                <a:lnTo>
                  <a:pt x="10463" y="9174"/>
                </a:lnTo>
                <a:lnTo>
                  <a:pt x="10633" y="8980"/>
                </a:lnTo>
                <a:lnTo>
                  <a:pt x="10804" y="8761"/>
                </a:lnTo>
                <a:lnTo>
                  <a:pt x="10950" y="8542"/>
                </a:lnTo>
                <a:lnTo>
                  <a:pt x="11193" y="8128"/>
                </a:lnTo>
                <a:lnTo>
                  <a:pt x="11363" y="7812"/>
                </a:lnTo>
                <a:lnTo>
                  <a:pt x="11509" y="7495"/>
                </a:lnTo>
                <a:lnTo>
                  <a:pt x="11582" y="7495"/>
                </a:lnTo>
                <a:lnTo>
                  <a:pt x="11655" y="7471"/>
                </a:lnTo>
                <a:lnTo>
                  <a:pt x="11801" y="7398"/>
                </a:lnTo>
                <a:lnTo>
                  <a:pt x="11947" y="7252"/>
                </a:lnTo>
                <a:lnTo>
                  <a:pt x="12093" y="7082"/>
                </a:lnTo>
                <a:lnTo>
                  <a:pt x="12215" y="6887"/>
                </a:lnTo>
                <a:lnTo>
                  <a:pt x="12288" y="6717"/>
                </a:lnTo>
                <a:lnTo>
                  <a:pt x="12409" y="6425"/>
                </a:lnTo>
                <a:lnTo>
                  <a:pt x="12458" y="6206"/>
                </a:lnTo>
                <a:lnTo>
                  <a:pt x="12482" y="5987"/>
                </a:lnTo>
                <a:lnTo>
                  <a:pt x="12482" y="5768"/>
                </a:lnTo>
                <a:lnTo>
                  <a:pt x="12458" y="5549"/>
                </a:lnTo>
                <a:lnTo>
                  <a:pt x="12434" y="5330"/>
                </a:lnTo>
                <a:lnTo>
                  <a:pt x="12361" y="5111"/>
                </a:lnTo>
                <a:lnTo>
                  <a:pt x="12263" y="4916"/>
                </a:lnTo>
                <a:lnTo>
                  <a:pt x="12142" y="4721"/>
                </a:lnTo>
                <a:lnTo>
                  <a:pt x="12190" y="4697"/>
                </a:lnTo>
                <a:lnTo>
                  <a:pt x="12239" y="4648"/>
                </a:lnTo>
                <a:lnTo>
                  <a:pt x="12263" y="4551"/>
                </a:lnTo>
                <a:lnTo>
                  <a:pt x="12239" y="4454"/>
                </a:lnTo>
                <a:lnTo>
                  <a:pt x="12166" y="4356"/>
                </a:lnTo>
                <a:lnTo>
                  <a:pt x="12166" y="3797"/>
                </a:lnTo>
                <a:lnTo>
                  <a:pt x="12142" y="3237"/>
                </a:lnTo>
                <a:lnTo>
                  <a:pt x="12093" y="2969"/>
                </a:lnTo>
                <a:lnTo>
                  <a:pt x="12044" y="2677"/>
                </a:lnTo>
                <a:lnTo>
                  <a:pt x="11971" y="2410"/>
                </a:lnTo>
                <a:lnTo>
                  <a:pt x="11899" y="2142"/>
                </a:lnTo>
                <a:lnTo>
                  <a:pt x="11801" y="1874"/>
                </a:lnTo>
                <a:lnTo>
                  <a:pt x="11680" y="1631"/>
                </a:lnTo>
                <a:lnTo>
                  <a:pt x="11534" y="1412"/>
                </a:lnTo>
                <a:lnTo>
                  <a:pt x="11363" y="1193"/>
                </a:lnTo>
                <a:lnTo>
                  <a:pt x="11193" y="974"/>
                </a:lnTo>
                <a:lnTo>
                  <a:pt x="10974" y="804"/>
                </a:lnTo>
                <a:lnTo>
                  <a:pt x="10755" y="634"/>
                </a:lnTo>
                <a:lnTo>
                  <a:pt x="10487" y="488"/>
                </a:lnTo>
                <a:lnTo>
                  <a:pt x="10171" y="342"/>
                </a:lnTo>
                <a:lnTo>
                  <a:pt x="9782" y="220"/>
                </a:lnTo>
                <a:lnTo>
                  <a:pt x="9417" y="123"/>
                </a:lnTo>
                <a:lnTo>
                  <a:pt x="9003" y="50"/>
                </a:lnTo>
                <a:lnTo>
                  <a:pt x="8589" y="25"/>
                </a:lnTo>
                <a:lnTo>
                  <a:pt x="820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3"/>
          <p:cNvSpPr txBox="1">
            <a:spLocks noGrp="1"/>
          </p:cNvSpPr>
          <p:nvPr>
            <p:ph type="sldNum" idx="12"/>
          </p:nvPr>
        </p:nvSpPr>
        <p:spPr>
          <a:xfrm>
            <a:off x="4297650" y="4832975"/>
            <a:ext cx="548700" cy="310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5</a:t>
            </a:fld>
            <a:endParaRPr/>
          </a:p>
        </p:txBody>
      </p:sp>
      <p:grpSp>
        <p:nvGrpSpPr>
          <p:cNvPr id="7" name="Google Shape;807;p48">
            <a:extLst>
              <a:ext uri="{FF2B5EF4-FFF2-40B4-BE49-F238E27FC236}">
                <a16:creationId xmlns:a16="http://schemas.microsoft.com/office/drawing/2014/main" id="{803FED02-7636-4C33-ADA6-1996C8F7E33F}"/>
              </a:ext>
            </a:extLst>
          </p:cNvPr>
          <p:cNvGrpSpPr/>
          <p:nvPr/>
        </p:nvGrpSpPr>
        <p:grpSpPr>
          <a:xfrm>
            <a:off x="1044797" y="153302"/>
            <a:ext cx="460705" cy="491455"/>
            <a:chOff x="9901824" y="937343"/>
            <a:chExt cx="744273" cy="793950"/>
          </a:xfrm>
        </p:grpSpPr>
        <p:grpSp>
          <p:nvGrpSpPr>
            <p:cNvPr id="8" name="Google Shape;808;p48">
              <a:extLst>
                <a:ext uri="{FF2B5EF4-FFF2-40B4-BE49-F238E27FC236}">
                  <a16:creationId xmlns:a16="http://schemas.microsoft.com/office/drawing/2014/main" id="{BA106CBC-123F-45BB-BCD8-1B709AA4419B}"/>
                </a:ext>
              </a:extLst>
            </p:cNvPr>
            <p:cNvGrpSpPr/>
            <p:nvPr/>
          </p:nvGrpSpPr>
          <p:grpSpPr>
            <a:xfrm>
              <a:off x="9901824" y="937343"/>
              <a:ext cx="744273" cy="793950"/>
              <a:chOff x="9901824" y="937343"/>
              <a:chExt cx="744273" cy="793950"/>
            </a:xfrm>
          </p:grpSpPr>
          <p:sp>
            <p:nvSpPr>
              <p:cNvPr id="15" name="Google Shape;809;p48">
                <a:extLst>
                  <a:ext uri="{FF2B5EF4-FFF2-40B4-BE49-F238E27FC236}">
                    <a16:creationId xmlns:a16="http://schemas.microsoft.com/office/drawing/2014/main" id="{E4302827-FFC2-43FC-B121-271739FB2B55}"/>
                  </a:ext>
                </a:extLst>
              </p:cNvPr>
              <p:cNvSpPr/>
              <p:nvPr/>
            </p:nvSpPr>
            <p:spPr>
              <a:xfrm>
                <a:off x="10463799" y="1043794"/>
                <a:ext cx="76068" cy="75403"/>
              </a:xfrm>
              <a:custGeom>
                <a:avLst/>
                <a:gdLst/>
                <a:ahLst/>
                <a:cxnLst/>
                <a:rect l="l" t="t" r="r" b="b"/>
                <a:pathLst>
                  <a:path w="133" h="132" extrusionOk="0">
                    <a:moveTo>
                      <a:pt x="12" y="132"/>
                    </a:moveTo>
                    <a:cubicBezTo>
                      <a:pt x="9" y="132"/>
                      <a:pt x="6" y="131"/>
                      <a:pt x="4" y="128"/>
                    </a:cubicBezTo>
                    <a:cubicBezTo>
                      <a:pt x="0" y="124"/>
                      <a:pt x="0" y="118"/>
                      <a:pt x="4" y="114"/>
                    </a:cubicBezTo>
                    <a:cubicBezTo>
                      <a:pt x="113" y="4"/>
                      <a:pt x="113" y="4"/>
                      <a:pt x="113" y="4"/>
                    </a:cubicBezTo>
                    <a:cubicBezTo>
                      <a:pt x="118" y="0"/>
                      <a:pt x="124" y="0"/>
                      <a:pt x="128" y="4"/>
                    </a:cubicBezTo>
                    <a:cubicBezTo>
                      <a:pt x="133" y="8"/>
                      <a:pt x="133" y="15"/>
                      <a:pt x="128" y="19"/>
                    </a:cubicBezTo>
                    <a:cubicBezTo>
                      <a:pt x="19" y="128"/>
                      <a:pt x="19" y="128"/>
                      <a:pt x="19" y="128"/>
                    </a:cubicBezTo>
                    <a:cubicBezTo>
                      <a:pt x="17" y="131"/>
                      <a:pt x="14" y="132"/>
                      <a:pt x="12"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 name="Google Shape;810;p48">
                <a:extLst>
                  <a:ext uri="{FF2B5EF4-FFF2-40B4-BE49-F238E27FC236}">
                    <a16:creationId xmlns:a16="http://schemas.microsoft.com/office/drawing/2014/main" id="{616E8A84-2918-40CB-A312-CEF33602F827}"/>
                  </a:ext>
                </a:extLst>
              </p:cNvPr>
              <p:cNvSpPr/>
              <p:nvPr/>
            </p:nvSpPr>
            <p:spPr>
              <a:xfrm>
                <a:off x="10546077" y="1303491"/>
                <a:ext cx="100020" cy="11976"/>
              </a:xfrm>
              <a:custGeom>
                <a:avLst/>
                <a:gdLst/>
                <a:ahLst/>
                <a:cxnLst/>
                <a:rect l="l" t="t" r="r" b="b"/>
                <a:pathLst>
                  <a:path w="175" h="21" extrusionOk="0">
                    <a:moveTo>
                      <a:pt x="165" y="21"/>
                    </a:moveTo>
                    <a:cubicBezTo>
                      <a:pt x="10" y="21"/>
                      <a:pt x="10" y="21"/>
                      <a:pt x="10" y="21"/>
                    </a:cubicBezTo>
                    <a:cubicBezTo>
                      <a:pt x="4" y="21"/>
                      <a:pt x="0" y="17"/>
                      <a:pt x="0" y="11"/>
                    </a:cubicBezTo>
                    <a:cubicBezTo>
                      <a:pt x="0" y="5"/>
                      <a:pt x="4" y="0"/>
                      <a:pt x="10" y="0"/>
                    </a:cubicBezTo>
                    <a:cubicBezTo>
                      <a:pt x="165" y="0"/>
                      <a:pt x="165" y="0"/>
                      <a:pt x="165" y="0"/>
                    </a:cubicBezTo>
                    <a:cubicBezTo>
                      <a:pt x="171" y="0"/>
                      <a:pt x="175" y="5"/>
                      <a:pt x="175" y="11"/>
                    </a:cubicBezTo>
                    <a:cubicBezTo>
                      <a:pt x="175" y="17"/>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 name="Google Shape;811;p48">
                <a:extLst>
                  <a:ext uri="{FF2B5EF4-FFF2-40B4-BE49-F238E27FC236}">
                    <a16:creationId xmlns:a16="http://schemas.microsoft.com/office/drawing/2014/main" id="{ADBFA305-FF4C-4C28-9CAF-87062A5CE5B6}"/>
                  </a:ext>
                </a:extLst>
              </p:cNvPr>
              <p:cNvSpPr/>
              <p:nvPr/>
            </p:nvSpPr>
            <p:spPr>
              <a:xfrm>
                <a:off x="10463799" y="1499539"/>
                <a:ext cx="76068" cy="75625"/>
              </a:xfrm>
              <a:custGeom>
                <a:avLst/>
                <a:gdLst/>
                <a:ahLst/>
                <a:cxnLst/>
                <a:rect l="l" t="t" r="r" b="b"/>
                <a:pathLst>
                  <a:path w="133" h="132" extrusionOk="0">
                    <a:moveTo>
                      <a:pt x="121" y="132"/>
                    </a:moveTo>
                    <a:cubicBezTo>
                      <a:pt x="119" y="132"/>
                      <a:pt x="116" y="131"/>
                      <a:pt x="114" y="129"/>
                    </a:cubicBezTo>
                    <a:cubicBezTo>
                      <a:pt x="5" y="19"/>
                      <a:pt x="5" y="19"/>
                      <a:pt x="5" y="19"/>
                    </a:cubicBezTo>
                    <a:cubicBezTo>
                      <a:pt x="0" y="15"/>
                      <a:pt x="0" y="8"/>
                      <a:pt x="5" y="4"/>
                    </a:cubicBezTo>
                    <a:cubicBezTo>
                      <a:pt x="9" y="0"/>
                      <a:pt x="15" y="0"/>
                      <a:pt x="20" y="4"/>
                    </a:cubicBezTo>
                    <a:cubicBezTo>
                      <a:pt x="129" y="114"/>
                      <a:pt x="129" y="114"/>
                      <a:pt x="129" y="114"/>
                    </a:cubicBezTo>
                    <a:cubicBezTo>
                      <a:pt x="133" y="118"/>
                      <a:pt x="133" y="124"/>
                      <a:pt x="129" y="129"/>
                    </a:cubicBezTo>
                    <a:cubicBezTo>
                      <a:pt x="127" y="131"/>
                      <a:pt x="124" y="132"/>
                      <a:pt x="121"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8" name="Google Shape;812;p48">
                <a:extLst>
                  <a:ext uri="{FF2B5EF4-FFF2-40B4-BE49-F238E27FC236}">
                    <a16:creationId xmlns:a16="http://schemas.microsoft.com/office/drawing/2014/main" id="{D35B855B-F9A6-41AF-8FA2-D27B8AF64261}"/>
                  </a:ext>
                </a:extLst>
              </p:cNvPr>
              <p:cNvSpPr/>
              <p:nvPr/>
            </p:nvSpPr>
            <p:spPr>
              <a:xfrm>
                <a:off x="10008275" y="1500204"/>
                <a:ext cx="76068" cy="74960"/>
              </a:xfrm>
              <a:custGeom>
                <a:avLst/>
                <a:gdLst/>
                <a:ahLst/>
                <a:cxnLst/>
                <a:rect l="l" t="t" r="r" b="b"/>
                <a:pathLst>
                  <a:path w="133" h="131" extrusionOk="0">
                    <a:moveTo>
                      <a:pt x="12" y="131"/>
                    </a:moveTo>
                    <a:cubicBezTo>
                      <a:pt x="9" y="131"/>
                      <a:pt x="7" y="130"/>
                      <a:pt x="5" y="128"/>
                    </a:cubicBezTo>
                    <a:cubicBezTo>
                      <a:pt x="0" y="124"/>
                      <a:pt x="0" y="117"/>
                      <a:pt x="5" y="113"/>
                    </a:cubicBezTo>
                    <a:cubicBezTo>
                      <a:pt x="114" y="4"/>
                      <a:pt x="114" y="4"/>
                      <a:pt x="114" y="4"/>
                    </a:cubicBezTo>
                    <a:cubicBezTo>
                      <a:pt x="118" y="0"/>
                      <a:pt x="125" y="0"/>
                      <a:pt x="129" y="4"/>
                    </a:cubicBezTo>
                    <a:cubicBezTo>
                      <a:pt x="133" y="8"/>
                      <a:pt x="133" y="14"/>
                      <a:pt x="129" y="19"/>
                    </a:cubicBezTo>
                    <a:cubicBezTo>
                      <a:pt x="19" y="128"/>
                      <a:pt x="19" y="128"/>
                      <a:pt x="19" y="128"/>
                    </a:cubicBezTo>
                    <a:cubicBezTo>
                      <a:pt x="17" y="130"/>
                      <a:pt x="15" y="131"/>
                      <a:pt x="12"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9" name="Google Shape;813;p48">
                <a:extLst>
                  <a:ext uri="{FF2B5EF4-FFF2-40B4-BE49-F238E27FC236}">
                    <a16:creationId xmlns:a16="http://schemas.microsoft.com/office/drawing/2014/main" id="{AFFCC4BA-35BC-4987-97C8-9DA2622823F2}"/>
                  </a:ext>
                </a:extLst>
              </p:cNvPr>
              <p:cNvSpPr/>
              <p:nvPr/>
            </p:nvSpPr>
            <p:spPr>
              <a:xfrm>
                <a:off x="9901824" y="1303934"/>
                <a:ext cx="100020" cy="11976"/>
              </a:xfrm>
              <a:custGeom>
                <a:avLst/>
                <a:gdLst/>
                <a:ahLst/>
                <a:cxnLst/>
                <a:rect l="l" t="t" r="r" b="b"/>
                <a:pathLst>
                  <a:path w="175" h="21" extrusionOk="0">
                    <a:moveTo>
                      <a:pt x="165" y="21"/>
                    </a:moveTo>
                    <a:cubicBezTo>
                      <a:pt x="10" y="21"/>
                      <a:pt x="10" y="21"/>
                      <a:pt x="10" y="21"/>
                    </a:cubicBezTo>
                    <a:cubicBezTo>
                      <a:pt x="4" y="21"/>
                      <a:pt x="0" y="16"/>
                      <a:pt x="0" y="10"/>
                    </a:cubicBezTo>
                    <a:cubicBezTo>
                      <a:pt x="0" y="5"/>
                      <a:pt x="4" y="0"/>
                      <a:pt x="10" y="0"/>
                    </a:cubicBezTo>
                    <a:cubicBezTo>
                      <a:pt x="165" y="0"/>
                      <a:pt x="165" y="0"/>
                      <a:pt x="165" y="0"/>
                    </a:cubicBezTo>
                    <a:cubicBezTo>
                      <a:pt x="171" y="0"/>
                      <a:pt x="175" y="5"/>
                      <a:pt x="175" y="10"/>
                    </a:cubicBezTo>
                    <a:cubicBezTo>
                      <a:pt x="175" y="16"/>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0" name="Google Shape;814;p48">
                <a:extLst>
                  <a:ext uri="{FF2B5EF4-FFF2-40B4-BE49-F238E27FC236}">
                    <a16:creationId xmlns:a16="http://schemas.microsoft.com/office/drawing/2014/main" id="{85C50D19-EEE8-446D-87ED-9337E3713A64}"/>
                  </a:ext>
                </a:extLst>
              </p:cNvPr>
              <p:cNvSpPr/>
              <p:nvPr/>
            </p:nvSpPr>
            <p:spPr>
              <a:xfrm>
                <a:off x="10008275" y="1044237"/>
                <a:ext cx="75403" cy="74960"/>
              </a:xfrm>
              <a:custGeom>
                <a:avLst/>
                <a:gdLst/>
                <a:ahLst/>
                <a:cxnLst/>
                <a:rect l="l" t="t" r="r" b="b"/>
                <a:pathLst>
                  <a:path w="132" h="131" extrusionOk="0">
                    <a:moveTo>
                      <a:pt x="121" y="131"/>
                    </a:moveTo>
                    <a:cubicBezTo>
                      <a:pt x="118" y="131"/>
                      <a:pt x="115" y="130"/>
                      <a:pt x="113" y="128"/>
                    </a:cubicBezTo>
                    <a:cubicBezTo>
                      <a:pt x="4" y="19"/>
                      <a:pt x="4" y="19"/>
                      <a:pt x="4" y="19"/>
                    </a:cubicBezTo>
                    <a:cubicBezTo>
                      <a:pt x="0" y="14"/>
                      <a:pt x="0" y="8"/>
                      <a:pt x="4" y="4"/>
                    </a:cubicBezTo>
                    <a:cubicBezTo>
                      <a:pt x="8" y="0"/>
                      <a:pt x="15" y="0"/>
                      <a:pt x="19" y="4"/>
                    </a:cubicBezTo>
                    <a:cubicBezTo>
                      <a:pt x="128" y="113"/>
                      <a:pt x="128" y="113"/>
                      <a:pt x="128" y="113"/>
                    </a:cubicBezTo>
                    <a:cubicBezTo>
                      <a:pt x="132" y="117"/>
                      <a:pt x="132" y="124"/>
                      <a:pt x="128" y="128"/>
                    </a:cubicBezTo>
                    <a:cubicBezTo>
                      <a:pt x="126" y="130"/>
                      <a:pt x="124" y="131"/>
                      <a:pt x="121"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1" name="Google Shape;815;p48">
                <a:extLst>
                  <a:ext uri="{FF2B5EF4-FFF2-40B4-BE49-F238E27FC236}">
                    <a16:creationId xmlns:a16="http://schemas.microsoft.com/office/drawing/2014/main" id="{685E4319-C964-4E20-BC88-60491695E0D8}"/>
                  </a:ext>
                </a:extLst>
              </p:cNvPr>
              <p:cNvSpPr/>
              <p:nvPr/>
            </p:nvSpPr>
            <p:spPr>
              <a:xfrm>
                <a:off x="10267751" y="937343"/>
                <a:ext cx="11976" cy="100020"/>
              </a:xfrm>
              <a:custGeom>
                <a:avLst/>
                <a:gdLst/>
                <a:ahLst/>
                <a:cxnLst/>
                <a:rect l="l" t="t" r="r" b="b"/>
                <a:pathLst>
                  <a:path w="21" h="175" extrusionOk="0">
                    <a:moveTo>
                      <a:pt x="11" y="175"/>
                    </a:moveTo>
                    <a:cubicBezTo>
                      <a:pt x="5" y="175"/>
                      <a:pt x="0" y="171"/>
                      <a:pt x="0" y="165"/>
                    </a:cubicBezTo>
                    <a:cubicBezTo>
                      <a:pt x="0" y="10"/>
                      <a:pt x="0" y="10"/>
                      <a:pt x="0" y="10"/>
                    </a:cubicBezTo>
                    <a:cubicBezTo>
                      <a:pt x="0" y="4"/>
                      <a:pt x="5" y="0"/>
                      <a:pt x="11" y="0"/>
                    </a:cubicBezTo>
                    <a:cubicBezTo>
                      <a:pt x="17" y="0"/>
                      <a:pt x="21" y="4"/>
                      <a:pt x="21" y="10"/>
                    </a:cubicBezTo>
                    <a:cubicBezTo>
                      <a:pt x="21" y="165"/>
                      <a:pt x="21" y="165"/>
                      <a:pt x="21" y="165"/>
                    </a:cubicBezTo>
                    <a:cubicBezTo>
                      <a:pt x="21" y="171"/>
                      <a:pt x="17" y="175"/>
                      <a:pt x="11" y="175"/>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2" name="Google Shape;816;p48">
                <a:extLst>
                  <a:ext uri="{FF2B5EF4-FFF2-40B4-BE49-F238E27FC236}">
                    <a16:creationId xmlns:a16="http://schemas.microsoft.com/office/drawing/2014/main" id="{90BC32B7-790C-4433-B979-AF25466A1D50}"/>
                  </a:ext>
                </a:extLst>
              </p:cNvPr>
              <p:cNvSpPr/>
              <p:nvPr/>
            </p:nvSpPr>
            <p:spPr>
              <a:xfrm>
                <a:off x="10183698" y="1629498"/>
                <a:ext cx="180080" cy="25726"/>
              </a:xfrm>
              <a:custGeom>
                <a:avLst/>
                <a:gdLst/>
                <a:ahLst/>
                <a:cxnLst/>
                <a:rect l="l" t="t" r="r" b="b"/>
                <a:pathLst>
                  <a:path w="315" h="45" extrusionOk="0">
                    <a:moveTo>
                      <a:pt x="0" y="23"/>
                    </a:moveTo>
                    <a:cubicBezTo>
                      <a:pt x="0" y="35"/>
                      <a:pt x="10" y="45"/>
                      <a:pt x="22" y="45"/>
                    </a:cubicBezTo>
                    <a:cubicBezTo>
                      <a:pt x="293" y="45"/>
                      <a:pt x="293" y="45"/>
                      <a:pt x="293" y="45"/>
                    </a:cubicBezTo>
                    <a:cubicBezTo>
                      <a:pt x="305" y="45"/>
                      <a:pt x="315" y="35"/>
                      <a:pt x="315" y="23"/>
                    </a:cubicBezTo>
                    <a:cubicBezTo>
                      <a:pt x="315" y="23"/>
                      <a:pt x="315" y="23"/>
                      <a:pt x="315" y="23"/>
                    </a:cubicBezTo>
                    <a:cubicBezTo>
                      <a:pt x="315" y="11"/>
                      <a:pt x="305" y="0"/>
                      <a:pt x="293" y="0"/>
                    </a:cubicBezTo>
                    <a:cubicBezTo>
                      <a:pt x="22" y="0"/>
                      <a:pt x="22" y="0"/>
                      <a:pt x="22" y="0"/>
                    </a:cubicBezTo>
                    <a:cubicBezTo>
                      <a:pt x="10" y="0"/>
                      <a:pt x="0" y="11"/>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3" name="Google Shape;817;p48">
                <a:extLst>
                  <a:ext uri="{FF2B5EF4-FFF2-40B4-BE49-F238E27FC236}">
                    <a16:creationId xmlns:a16="http://schemas.microsoft.com/office/drawing/2014/main" id="{FA2C6533-8AF2-4267-A00D-65556AD51EA4}"/>
                  </a:ext>
                </a:extLst>
              </p:cNvPr>
              <p:cNvSpPr/>
              <p:nvPr/>
            </p:nvSpPr>
            <p:spPr>
              <a:xfrm>
                <a:off x="10188356" y="1667865"/>
                <a:ext cx="170766" cy="25726"/>
              </a:xfrm>
              <a:custGeom>
                <a:avLst/>
                <a:gdLst/>
                <a:ahLst/>
                <a:cxnLst/>
                <a:rect l="l" t="t" r="r" b="b"/>
                <a:pathLst>
                  <a:path w="299" h="45" extrusionOk="0">
                    <a:moveTo>
                      <a:pt x="0" y="22"/>
                    </a:moveTo>
                    <a:cubicBezTo>
                      <a:pt x="0" y="35"/>
                      <a:pt x="10" y="45"/>
                      <a:pt x="23" y="45"/>
                    </a:cubicBezTo>
                    <a:cubicBezTo>
                      <a:pt x="277" y="45"/>
                      <a:pt x="277" y="45"/>
                      <a:pt x="277" y="45"/>
                    </a:cubicBezTo>
                    <a:cubicBezTo>
                      <a:pt x="289" y="45"/>
                      <a:pt x="299" y="35"/>
                      <a:pt x="299" y="22"/>
                    </a:cubicBezTo>
                    <a:cubicBezTo>
                      <a:pt x="299" y="22"/>
                      <a:pt x="299" y="22"/>
                      <a:pt x="299" y="22"/>
                    </a:cubicBezTo>
                    <a:cubicBezTo>
                      <a:pt x="299" y="10"/>
                      <a:pt x="289" y="0"/>
                      <a:pt x="277" y="0"/>
                    </a:cubicBezTo>
                    <a:cubicBezTo>
                      <a:pt x="23" y="0"/>
                      <a:pt x="23" y="0"/>
                      <a:pt x="23" y="0"/>
                    </a:cubicBezTo>
                    <a:cubicBezTo>
                      <a:pt x="10" y="0"/>
                      <a:pt x="0" y="10"/>
                      <a:pt x="0" y="2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4" name="Google Shape;818;p48">
                <a:extLst>
                  <a:ext uri="{FF2B5EF4-FFF2-40B4-BE49-F238E27FC236}">
                    <a16:creationId xmlns:a16="http://schemas.microsoft.com/office/drawing/2014/main" id="{F10AECE7-26FB-4647-BB6E-17094B3B2BFE}"/>
                  </a:ext>
                </a:extLst>
              </p:cNvPr>
              <p:cNvSpPr/>
              <p:nvPr/>
            </p:nvSpPr>
            <p:spPr>
              <a:xfrm>
                <a:off x="10212751" y="1705567"/>
                <a:ext cx="122419" cy="25726"/>
              </a:xfrm>
              <a:custGeom>
                <a:avLst/>
                <a:gdLst/>
                <a:ahLst/>
                <a:cxnLst/>
                <a:rect l="l" t="t" r="r" b="b"/>
                <a:pathLst>
                  <a:path w="214" h="45" extrusionOk="0">
                    <a:moveTo>
                      <a:pt x="0" y="23"/>
                    </a:moveTo>
                    <a:cubicBezTo>
                      <a:pt x="0" y="35"/>
                      <a:pt x="10" y="45"/>
                      <a:pt x="22" y="45"/>
                    </a:cubicBezTo>
                    <a:cubicBezTo>
                      <a:pt x="192" y="45"/>
                      <a:pt x="192" y="45"/>
                      <a:pt x="192" y="45"/>
                    </a:cubicBezTo>
                    <a:cubicBezTo>
                      <a:pt x="204" y="45"/>
                      <a:pt x="214" y="35"/>
                      <a:pt x="214" y="23"/>
                    </a:cubicBezTo>
                    <a:cubicBezTo>
                      <a:pt x="214" y="23"/>
                      <a:pt x="214" y="23"/>
                      <a:pt x="214" y="23"/>
                    </a:cubicBezTo>
                    <a:cubicBezTo>
                      <a:pt x="214" y="10"/>
                      <a:pt x="204" y="0"/>
                      <a:pt x="192" y="0"/>
                    </a:cubicBezTo>
                    <a:cubicBezTo>
                      <a:pt x="22" y="0"/>
                      <a:pt x="22" y="0"/>
                      <a:pt x="22" y="0"/>
                    </a:cubicBezTo>
                    <a:cubicBezTo>
                      <a:pt x="10" y="0"/>
                      <a:pt x="0" y="10"/>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sp>
          <p:nvSpPr>
            <p:cNvPr id="9" name="Google Shape;819;p48">
              <a:extLst>
                <a:ext uri="{FF2B5EF4-FFF2-40B4-BE49-F238E27FC236}">
                  <a16:creationId xmlns:a16="http://schemas.microsoft.com/office/drawing/2014/main" id="{D14EEC0B-A594-4969-9A8F-B618C591375A}"/>
                </a:ext>
              </a:extLst>
            </p:cNvPr>
            <p:cNvSpPr/>
            <p:nvPr/>
          </p:nvSpPr>
          <p:spPr>
            <a:xfrm>
              <a:off x="10047751" y="1220548"/>
              <a:ext cx="217117" cy="205362"/>
            </a:xfrm>
            <a:custGeom>
              <a:avLst/>
              <a:gdLst/>
              <a:ahLst/>
              <a:cxnLst/>
              <a:rect l="l" t="t" r="r" b="b"/>
              <a:pathLst>
                <a:path w="380" h="359" extrusionOk="0">
                  <a:moveTo>
                    <a:pt x="63" y="268"/>
                  </a:moveTo>
                  <a:cubicBezTo>
                    <a:pt x="78" y="297"/>
                    <a:pt x="94" y="324"/>
                    <a:pt x="108" y="350"/>
                  </a:cubicBezTo>
                  <a:cubicBezTo>
                    <a:pt x="113" y="359"/>
                    <a:pt x="113" y="359"/>
                    <a:pt x="113" y="359"/>
                  </a:cubicBezTo>
                  <a:cubicBezTo>
                    <a:pt x="380" y="206"/>
                    <a:pt x="380" y="206"/>
                    <a:pt x="380" y="206"/>
                  </a:cubicBezTo>
                  <a:cubicBezTo>
                    <a:pt x="23" y="0"/>
                    <a:pt x="23" y="0"/>
                    <a:pt x="23" y="0"/>
                  </a:cubicBezTo>
                  <a:cubicBezTo>
                    <a:pt x="22" y="2"/>
                    <a:pt x="22" y="4"/>
                    <a:pt x="21" y="6"/>
                  </a:cubicBezTo>
                  <a:cubicBezTo>
                    <a:pt x="21" y="6"/>
                    <a:pt x="21" y="6"/>
                    <a:pt x="21" y="6"/>
                  </a:cubicBezTo>
                  <a:cubicBezTo>
                    <a:pt x="0" y="88"/>
                    <a:pt x="14" y="174"/>
                    <a:pt x="63" y="268"/>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 name="Google Shape;820;p48">
              <a:extLst>
                <a:ext uri="{FF2B5EF4-FFF2-40B4-BE49-F238E27FC236}">
                  <a16:creationId xmlns:a16="http://schemas.microsoft.com/office/drawing/2014/main" id="{25F7DBFB-6B77-40CA-8C16-F6334DD23C6A}"/>
                </a:ext>
              </a:extLst>
            </p:cNvPr>
            <p:cNvSpPr/>
            <p:nvPr/>
          </p:nvSpPr>
          <p:spPr>
            <a:xfrm>
              <a:off x="10063053" y="1080830"/>
              <a:ext cx="205806" cy="250604"/>
            </a:xfrm>
            <a:custGeom>
              <a:avLst/>
              <a:gdLst/>
              <a:ahLst/>
              <a:cxnLst/>
              <a:rect l="l" t="t" r="r" b="b"/>
              <a:pathLst>
                <a:path w="360" h="438" extrusionOk="0">
                  <a:moveTo>
                    <a:pt x="0" y="230"/>
                  </a:moveTo>
                  <a:cubicBezTo>
                    <a:pt x="360" y="438"/>
                    <a:pt x="360" y="438"/>
                    <a:pt x="360" y="438"/>
                  </a:cubicBezTo>
                  <a:cubicBezTo>
                    <a:pt x="360" y="0"/>
                    <a:pt x="360" y="0"/>
                    <a:pt x="360" y="0"/>
                  </a:cubicBezTo>
                  <a:cubicBezTo>
                    <a:pt x="174" y="3"/>
                    <a:pt x="40" y="117"/>
                    <a:pt x="0" y="23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 name="Google Shape;821;p48">
              <a:extLst>
                <a:ext uri="{FF2B5EF4-FFF2-40B4-BE49-F238E27FC236}">
                  <a16:creationId xmlns:a16="http://schemas.microsoft.com/office/drawing/2014/main" id="{1B5D2042-D16C-4F70-AC05-8C3B790ABAED}"/>
                </a:ext>
              </a:extLst>
            </p:cNvPr>
            <p:cNvSpPr/>
            <p:nvPr/>
          </p:nvSpPr>
          <p:spPr>
            <a:xfrm>
              <a:off x="10276400" y="1080830"/>
              <a:ext cx="208024" cy="250604"/>
            </a:xfrm>
            <a:custGeom>
              <a:avLst/>
              <a:gdLst/>
              <a:ahLst/>
              <a:cxnLst/>
              <a:rect l="l" t="t" r="r" b="b"/>
              <a:pathLst>
                <a:path w="364" h="438" extrusionOk="0">
                  <a:moveTo>
                    <a:pt x="0" y="0"/>
                  </a:moveTo>
                  <a:cubicBezTo>
                    <a:pt x="0" y="438"/>
                    <a:pt x="0" y="438"/>
                    <a:pt x="0" y="438"/>
                  </a:cubicBezTo>
                  <a:cubicBezTo>
                    <a:pt x="364" y="228"/>
                    <a:pt x="364" y="228"/>
                    <a:pt x="364" y="228"/>
                  </a:cubicBezTo>
                  <a:cubicBezTo>
                    <a:pt x="323" y="115"/>
                    <a:pt x="186" y="1"/>
                    <a:pt x="0"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 name="Google Shape;822;p48">
              <a:extLst>
                <a:ext uri="{FF2B5EF4-FFF2-40B4-BE49-F238E27FC236}">
                  <a16:creationId xmlns:a16="http://schemas.microsoft.com/office/drawing/2014/main" id="{465F5634-965B-4AE5-94F9-8D8A187827D7}"/>
                </a:ext>
              </a:extLst>
            </p:cNvPr>
            <p:cNvSpPr/>
            <p:nvPr/>
          </p:nvSpPr>
          <p:spPr>
            <a:xfrm>
              <a:off x="10280392" y="1218773"/>
              <a:ext cx="219334" cy="208689"/>
            </a:xfrm>
            <a:custGeom>
              <a:avLst/>
              <a:gdLst/>
              <a:ahLst/>
              <a:cxnLst/>
              <a:rect l="l" t="t" r="r" b="b"/>
              <a:pathLst>
                <a:path w="384" h="365" extrusionOk="0">
                  <a:moveTo>
                    <a:pt x="322" y="271"/>
                  </a:moveTo>
                  <a:cubicBezTo>
                    <a:pt x="371" y="177"/>
                    <a:pt x="384" y="91"/>
                    <a:pt x="364" y="9"/>
                  </a:cubicBezTo>
                  <a:cubicBezTo>
                    <a:pt x="364" y="9"/>
                    <a:pt x="364" y="9"/>
                    <a:pt x="364" y="9"/>
                  </a:cubicBezTo>
                  <a:cubicBezTo>
                    <a:pt x="363" y="6"/>
                    <a:pt x="362" y="3"/>
                    <a:pt x="361" y="0"/>
                  </a:cubicBezTo>
                  <a:cubicBezTo>
                    <a:pt x="0" y="209"/>
                    <a:pt x="0" y="209"/>
                    <a:pt x="0" y="209"/>
                  </a:cubicBezTo>
                  <a:cubicBezTo>
                    <a:pt x="270" y="365"/>
                    <a:pt x="270" y="365"/>
                    <a:pt x="270" y="365"/>
                  </a:cubicBezTo>
                  <a:cubicBezTo>
                    <a:pt x="277" y="353"/>
                    <a:pt x="277" y="353"/>
                    <a:pt x="277" y="353"/>
                  </a:cubicBezTo>
                  <a:cubicBezTo>
                    <a:pt x="291" y="327"/>
                    <a:pt x="307" y="300"/>
                    <a:pt x="322" y="27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 name="Google Shape;823;p48">
              <a:extLst>
                <a:ext uri="{FF2B5EF4-FFF2-40B4-BE49-F238E27FC236}">
                  <a16:creationId xmlns:a16="http://schemas.microsoft.com/office/drawing/2014/main" id="{6B925C80-CEA6-43B9-A23F-980CFC3017EE}"/>
                </a:ext>
              </a:extLst>
            </p:cNvPr>
            <p:cNvSpPr/>
            <p:nvPr/>
          </p:nvSpPr>
          <p:spPr>
            <a:xfrm>
              <a:off x="10116279" y="1345184"/>
              <a:ext cx="152580" cy="267681"/>
            </a:xfrm>
            <a:custGeom>
              <a:avLst/>
              <a:gdLst/>
              <a:ahLst/>
              <a:cxnLst/>
              <a:rect l="l" t="t" r="r" b="b"/>
              <a:pathLst>
                <a:path w="267" h="468" extrusionOk="0">
                  <a:moveTo>
                    <a:pt x="267" y="468"/>
                  </a:moveTo>
                  <a:cubicBezTo>
                    <a:pt x="267" y="0"/>
                    <a:pt x="267" y="0"/>
                    <a:pt x="267" y="0"/>
                  </a:cubicBezTo>
                  <a:cubicBezTo>
                    <a:pt x="0" y="153"/>
                    <a:pt x="0" y="153"/>
                    <a:pt x="0" y="153"/>
                  </a:cubicBezTo>
                  <a:cubicBezTo>
                    <a:pt x="21" y="190"/>
                    <a:pt x="42" y="229"/>
                    <a:pt x="61" y="272"/>
                  </a:cubicBezTo>
                  <a:cubicBezTo>
                    <a:pt x="75" y="304"/>
                    <a:pt x="83" y="346"/>
                    <a:pt x="90" y="383"/>
                  </a:cubicBezTo>
                  <a:cubicBezTo>
                    <a:pt x="92" y="398"/>
                    <a:pt x="95" y="411"/>
                    <a:pt x="98" y="424"/>
                  </a:cubicBezTo>
                  <a:cubicBezTo>
                    <a:pt x="105" y="457"/>
                    <a:pt x="116" y="466"/>
                    <a:pt x="151" y="467"/>
                  </a:cubicBezTo>
                  <a:cubicBezTo>
                    <a:pt x="157" y="468"/>
                    <a:pt x="157" y="468"/>
                    <a:pt x="157" y="468"/>
                  </a:cubicBezTo>
                  <a:cubicBezTo>
                    <a:pt x="185" y="468"/>
                    <a:pt x="185" y="468"/>
                    <a:pt x="185" y="468"/>
                  </a:cubicBezTo>
                  <a:cubicBezTo>
                    <a:pt x="237" y="468"/>
                    <a:pt x="237" y="468"/>
                    <a:pt x="237" y="468"/>
                  </a:cubicBezTo>
                  <a:cubicBezTo>
                    <a:pt x="247" y="468"/>
                    <a:pt x="257" y="468"/>
                    <a:pt x="267" y="46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 name="Google Shape;824;p48">
              <a:extLst>
                <a:ext uri="{FF2B5EF4-FFF2-40B4-BE49-F238E27FC236}">
                  <a16:creationId xmlns:a16="http://schemas.microsoft.com/office/drawing/2014/main" id="{94C696E6-318A-4AA5-A361-8526F304395C}"/>
                </a:ext>
              </a:extLst>
            </p:cNvPr>
            <p:cNvSpPr/>
            <p:nvPr/>
          </p:nvSpPr>
          <p:spPr>
            <a:xfrm>
              <a:off x="10276400" y="1345184"/>
              <a:ext cx="154798" cy="267681"/>
            </a:xfrm>
            <a:custGeom>
              <a:avLst/>
              <a:gdLst/>
              <a:ahLst/>
              <a:cxnLst/>
              <a:rect l="l" t="t" r="r" b="b"/>
              <a:pathLst>
                <a:path w="271" h="468" extrusionOk="0">
                  <a:moveTo>
                    <a:pt x="174" y="424"/>
                  </a:moveTo>
                  <a:cubicBezTo>
                    <a:pt x="177" y="411"/>
                    <a:pt x="180" y="398"/>
                    <a:pt x="182" y="383"/>
                  </a:cubicBezTo>
                  <a:cubicBezTo>
                    <a:pt x="189" y="346"/>
                    <a:pt x="197" y="304"/>
                    <a:pt x="211" y="272"/>
                  </a:cubicBezTo>
                  <a:cubicBezTo>
                    <a:pt x="230" y="229"/>
                    <a:pt x="251" y="191"/>
                    <a:pt x="271" y="156"/>
                  </a:cubicBezTo>
                  <a:cubicBezTo>
                    <a:pt x="0" y="0"/>
                    <a:pt x="0" y="0"/>
                    <a:pt x="0" y="0"/>
                  </a:cubicBezTo>
                  <a:cubicBezTo>
                    <a:pt x="0" y="467"/>
                    <a:pt x="0" y="467"/>
                    <a:pt x="0" y="467"/>
                  </a:cubicBezTo>
                  <a:cubicBezTo>
                    <a:pt x="5" y="467"/>
                    <a:pt x="5" y="467"/>
                    <a:pt x="5" y="467"/>
                  </a:cubicBezTo>
                  <a:cubicBezTo>
                    <a:pt x="5" y="468"/>
                    <a:pt x="5" y="468"/>
                    <a:pt x="5" y="468"/>
                  </a:cubicBezTo>
                  <a:cubicBezTo>
                    <a:pt x="5" y="468"/>
                    <a:pt x="5" y="468"/>
                    <a:pt x="5" y="468"/>
                  </a:cubicBezTo>
                  <a:cubicBezTo>
                    <a:pt x="15" y="468"/>
                    <a:pt x="25" y="468"/>
                    <a:pt x="36" y="468"/>
                  </a:cubicBezTo>
                  <a:cubicBezTo>
                    <a:pt x="42" y="467"/>
                    <a:pt x="42" y="467"/>
                    <a:pt x="42" y="467"/>
                  </a:cubicBezTo>
                  <a:cubicBezTo>
                    <a:pt x="94" y="468"/>
                    <a:pt x="94" y="468"/>
                    <a:pt x="94" y="468"/>
                  </a:cubicBezTo>
                  <a:cubicBezTo>
                    <a:pt x="101" y="468"/>
                    <a:pt x="108" y="468"/>
                    <a:pt x="115" y="467"/>
                  </a:cubicBezTo>
                  <a:cubicBezTo>
                    <a:pt x="157" y="467"/>
                    <a:pt x="167" y="456"/>
                    <a:pt x="174" y="424"/>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pic>
        <p:nvPicPr>
          <p:cNvPr id="3" name="Hình ảnh 2" descr="Ảnh có chứa văn bản&#10;&#10;Mô tả được tạo tự động">
            <a:extLst>
              <a:ext uri="{FF2B5EF4-FFF2-40B4-BE49-F238E27FC236}">
                <a16:creationId xmlns:a16="http://schemas.microsoft.com/office/drawing/2014/main" id="{8596F298-B686-4485-B803-CAAF624D4419}"/>
              </a:ext>
            </a:extLst>
          </p:cNvPr>
          <p:cNvPicPr>
            <a:picLocks noChangeAspect="1"/>
          </p:cNvPicPr>
          <p:nvPr/>
        </p:nvPicPr>
        <p:blipFill>
          <a:blip r:embed="rId5"/>
          <a:stretch>
            <a:fillRect/>
          </a:stretch>
        </p:blipFill>
        <p:spPr>
          <a:xfrm>
            <a:off x="4497848" y="951077"/>
            <a:ext cx="3886714" cy="2104086"/>
          </a:xfrm>
          <a:prstGeom prst="rect">
            <a:avLst/>
          </a:prstGeom>
          <a:noFill/>
          <a:ln>
            <a:solidFill>
              <a:srgbClr val="FF0000"/>
            </a:solidFill>
          </a:ln>
        </p:spPr>
      </p:pic>
      <p:pic>
        <p:nvPicPr>
          <p:cNvPr id="25" name="Hình ảnh 24" descr="Ảnh có chứa văn bản&#10;&#10;Mô tả được tạo tự động">
            <a:extLst>
              <a:ext uri="{FF2B5EF4-FFF2-40B4-BE49-F238E27FC236}">
                <a16:creationId xmlns:a16="http://schemas.microsoft.com/office/drawing/2014/main" id="{2713A21B-DFE2-45FB-886B-45FAF83463E6}"/>
              </a:ext>
            </a:extLst>
          </p:cNvPr>
          <p:cNvPicPr>
            <a:picLocks noChangeAspect="1"/>
          </p:cNvPicPr>
          <p:nvPr/>
        </p:nvPicPr>
        <p:blipFill>
          <a:blip r:embed="rId6"/>
          <a:stretch>
            <a:fillRect/>
          </a:stretch>
        </p:blipFill>
        <p:spPr>
          <a:xfrm>
            <a:off x="4784868" y="3140380"/>
            <a:ext cx="4045026" cy="1873156"/>
          </a:xfrm>
          <a:prstGeom prst="rect">
            <a:avLst/>
          </a:prstGeom>
          <a:solidFill>
            <a:srgbClr val="FF0000"/>
          </a:solidFill>
          <a:ln>
            <a:solidFill>
              <a:schemeClr val="accent5">
                <a:lumMod val="75000"/>
              </a:schemeClr>
            </a:solidFill>
          </a:ln>
        </p:spPr>
      </p:pic>
      <p:sp>
        <p:nvSpPr>
          <p:cNvPr id="28" name="Lưu Đồ: Thay đổi Tiến Trình 27">
            <a:extLst>
              <a:ext uri="{FF2B5EF4-FFF2-40B4-BE49-F238E27FC236}">
                <a16:creationId xmlns:a16="http://schemas.microsoft.com/office/drawing/2014/main" id="{E69C1F34-B358-459F-8DA4-077568D9AA2A}"/>
              </a:ext>
            </a:extLst>
          </p:cNvPr>
          <p:cNvSpPr/>
          <p:nvPr/>
        </p:nvSpPr>
        <p:spPr>
          <a:xfrm>
            <a:off x="392374" y="2833468"/>
            <a:ext cx="742752" cy="128640"/>
          </a:xfrm>
          <a:prstGeom prst="flowChartAlternateProcess">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Lưu Đồ: Thay đổi Tiến Trình 33">
            <a:extLst>
              <a:ext uri="{FF2B5EF4-FFF2-40B4-BE49-F238E27FC236}">
                <a16:creationId xmlns:a16="http://schemas.microsoft.com/office/drawing/2014/main" id="{60B43D1D-4448-4F0B-A057-3C11B1E19E70}"/>
              </a:ext>
            </a:extLst>
          </p:cNvPr>
          <p:cNvSpPr/>
          <p:nvPr/>
        </p:nvSpPr>
        <p:spPr>
          <a:xfrm>
            <a:off x="4536086" y="2680431"/>
            <a:ext cx="1153514" cy="128640"/>
          </a:xfrm>
          <a:prstGeom prst="flowChartAlternateProcess">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Lưu Đồ: Thay đổi Tiến Trình 34">
            <a:extLst>
              <a:ext uri="{FF2B5EF4-FFF2-40B4-BE49-F238E27FC236}">
                <a16:creationId xmlns:a16="http://schemas.microsoft.com/office/drawing/2014/main" id="{4B676694-3D36-4D81-9AFB-3CA3B4EE9F76}"/>
              </a:ext>
            </a:extLst>
          </p:cNvPr>
          <p:cNvSpPr/>
          <p:nvPr/>
        </p:nvSpPr>
        <p:spPr>
          <a:xfrm>
            <a:off x="5232400" y="4832975"/>
            <a:ext cx="2736850" cy="155250"/>
          </a:xfrm>
          <a:prstGeom prst="flowChartAlternateProcess">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Đường nối Thẳng 29">
            <a:extLst>
              <a:ext uri="{FF2B5EF4-FFF2-40B4-BE49-F238E27FC236}">
                <a16:creationId xmlns:a16="http://schemas.microsoft.com/office/drawing/2014/main" id="{BD96EE73-8F87-41FA-909D-EE725B7115A1}"/>
              </a:ext>
            </a:extLst>
          </p:cNvPr>
          <p:cNvCxnSpPr/>
          <p:nvPr/>
        </p:nvCxnSpPr>
        <p:spPr>
          <a:xfrm>
            <a:off x="7829550" y="3441700"/>
            <a:ext cx="889000" cy="0"/>
          </a:xfrm>
          <a:prstGeom prst="line">
            <a:avLst/>
          </a:prstGeom>
          <a:ln>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36" name="Lưu Đồ: Thay đổi Tiến Trình 35">
            <a:extLst>
              <a:ext uri="{FF2B5EF4-FFF2-40B4-BE49-F238E27FC236}">
                <a16:creationId xmlns:a16="http://schemas.microsoft.com/office/drawing/2014/main" id="{9286101E-742E-4B7C-9434-5CEFB9889145}"/>
              </a:ext>
            </a:extLst>
          </p:cNvPr>
          <p:cNvSpPr/>
          <p:nvPr/>
        </p:nvSpPr>
        <p:spPr>
          <a:xfrm>
            <a:off x="1144598" y="4664869"/>
            <a:ext cx="1274752" cy="98683"/>
          </a:xfrm>
          <a:prstGeom prst="flowChartAlternateProcess">
            <a:avLst/>
          </a:prstGeom>
          <a:noFill/>
          <a:ln w="952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Google Shape;81;p14"/>
          <p:cNvSpPr txBox="1">
            <a:spLocks noGrp="1"/>
          </p:cNvSpPr>
          <p:nvPr>
            <p:ph type="ctrTitle"/>
          </p:nvPr>
        </p:nvSpPr>
        <p:spPr>
          <a:xfrm>
            <a:off x="685800" y="1964342"/>
            <a:ext cx="7772400"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6000"/>
              <a:t>1.</a:t>
            </a:r>
            <a:endParaRPr sz="6000"/>
          </a:p>
          <a:p>
            <a:pPr marL="0" lvl="0" indent="0" algn="ctr" rtl="0">
              <a:spcBef>
                <a:spcPts val="0"/>
              </a:spcBef>
              <a:spcAft>
                <a:spcPts val="0"/>
              </a:spcAft>
              <a:buNone/>
            </a:pPr>
            <a:endParaRPr/>
          </a:p>
          <a:p>
            <a:pPr marL="0" lvl="0" indent="0" algn="ctr" rtl="0">
              <a:spcBef>
                <a:spcPts val="0"/>
              </a:spcBef>
              <a:spcAft>
                <a:spcPts val="0"/>
              </a:spcAft>
              <a:buNone/>
            </a:pPr>
            <a:r>
              <a:rPr lang="en-US"/>
              <a:t>G</a:t>
            </a:r>
            <a:r>
              <a:rPr lang="en"/>
              <a:t>it là gì ?</a:t>
            </a:r>
            <a:endParaRPr/>
          </a:p>
        </p:txBody>
      </p:sp>
      <p:sp>
        <p:nvSpPr>
          <p:cNvPr id="83" name="Google Shape;83;p14"/>
          <p:cNvSpPr/>
          <p:nvPr/>
        </p:nvSpPr>
        <p:spPr>
          <a:xfrm>
            <a:off x="3617075" y="256025"/>
            <a:ext cx="1824693" cy="1702276"/>
          </a:xfrm>
          <a:custGeom>
            <a:avLst/>
            <a:gdLst/>
            <a:ahLst/>
            <a:cxnLst/>
            <a:rect l="l" t="t" r="r" b="b"/>
            <a:pathLst>
              <a:path w="73112" h="68207" extrusionOk="0">
                <a:moveTo>
                  <a:pt x="46809" y="1210"/>
                </a:moveTo>
                <a:lnTo>
                  <a:pt x="46886" y="1227"/>
                </a:lnTo>
                <a:lnTo>
                  <a:pt x="46886" y="1227"/>
                </a:lnTo>
                <a:lnTo>
                  <a:pt x="46866" y="1215"/>
                </a:lnTo>
                <a:lnTo>
                  <a:pt x="46809" y="1210"/>
                </a:lnTo>
                <a:close/>
                <a:moveTo>
                  <a:pt x="35754" y="1982"/>
                </a:moveTo>
                <a:lnTo>
                  <a:pt x="36320" y="2170"/>
                </a:lnTo>
                <a:lnTo>
                  <a:pt x="36037" y="2170"/>
                </a:lnTo>
                <a:lnTo>
                  <a:pt x="35660" y="2076"/>
                </a:lnTo>
                <a:lnTo>
                  <a:pt x="35754" y="1982"/>
                </a:lnTo>
                <a:close/>
                <a:moveTo>
                  <a:pt x="42641" y="1321"/>
                </a:moveTo>
                <a:lnTo>
                  <a:pt x="44622" y="1510"/>
                </a:lnTo>
                <a:lnTo>
                  <a:pt x="46603" y="1793"/>
                </a:lnTo>
                <a:lnTo>
                  <a:pt x="46226" y="1793"/>
                </a:lnTo>
                <a:lnTo>
                  <a:pt x="46320" y="1982"/>
                </a:lnTo>
                <a:lnTo>
                  <a:pt x="45660" y="1793"/>
                </a:lnTo>
                <a:lnTo>
                  <a:pt x="44905" y="1699"/>
                </a:lnTo>
                <a:lnTo>
                  <a:pt x="44905" y="1699"/>
                </a:lnTo>
                <a:lnTo>
                  <a:pt x="45188" y="2076"/>
                </a:lnTo>
                <a:lnTo>
                  <a:pt x="45282" y="2265"/>
                </a:lnTo>
                <a:lnTo>
                  <a:pt x="45094" y="2265"/>
                </a:lnTo>
                <a:lnTo>
                  <a:pt x="44716" y="2170"/>
                </a:lnTo>
                <a:lnTo>
                  <a:pt x="43773" y="1793"/>
                </a:lnTo>
                <a:lnTo>
                  <a:pt x="42641" y="1321"/>
                </a:lnTo>
                <a:close/>
                <a:moveTo>
                  <a:pt x="34622" y="5095"/>
                </a:moveTo>
                <a:lnTo>
                  <a:pt x="34169" y="5151"/>
                </a:lnTo>
                <a:lnTo>
                  <a:pt x="34169" y="5151"/>
                </a:lnTo>
                <a:lnTo>
                  <a:pt x="34056" y="5189"/>
                </a:lnTo>
                <a:lnTo>
                  <a:pt x="34622" y="5095"/>
                </a:lnTo>
                <a:close/>
                <a:moveTo>
                  <a:pt x="58490" y="6793"/>
                </a:moveTo>
                <a:lnTo>
                  <a:pt x="59056" y="7453"/>
                </a:lnTo>
                <a:lnTo>
                  <a:pt x="59087" y="7476"/>
                </a:lnTo>
                <a:lnTo>
                  <a:pt x="58490" y="6793"/>
                </a:lnTo>
                <a:close/>
                <a:moveTo>
                  <a:pt x="56697" y="7736"/>
                </a:moveTo>
                <a:lnTo>
                  <a:pt x="57358" y="8113"/>
                </a:lnTo>
                <a:lnTo>
                  <a:pt x="57075" y="8113"/>
                </a:lnTo>
                <a:lnTo>
                  <a:pt x="56697" y="7736"/>
                </a:lnTo>
                <a:close/>
                <a:moveTo>
                  <a:pt x="59810" y="8679"/>
                </a:moveTo>
                <a:lnTo>
                  <a:pt x="60087" y="8956"/>
                </a:lnTo>
                <a:lnTo>
                  <a:pt x="59905" y="8774"/>
                </a:lnTo>
                <a:lnTo>
                  <a:pt x="59810" y="8679"/>
                </a:lnTo>
                <a:close/>
                <a:moveTo>
                  <a:pt x="57546" y="8019"/>
                </a:moveTo>
                <a:lnTo>
                  <a:pt x="58395" y="8774"/>
                </a:lnTo>
                <a:lnTo>
                  <a:pt x="59339" y="9434"/>
                </a:lnTo>
                <a:lnTo>
                  <a:pt x="58490" y="8868"/>
                </a:lnTo>
                <a:lnTo>
                  <a:pt x="57735" y="8208"/>
                </a:lnTo>
                <a:lnTo>
                  <a:pt x="57546" y="8019"/>
                </a:lnTo>
                <a:close/>
                <a:moveTo>
                  <a:pt x="60282" y="9246"/>
                </a:moveTo>
                <a:lnTo>
                  <a:pt x="60565" y="9812"/>
                </a:lnTo>
                <a:lnTo>
                  <a:pt x="60282" y="9529"/>
                </a:lnTo>
                <a:lnTo>
                  <a:pt x="60282" y="9340"/>
                </a:lnTo>
                <a:lnTo>
                  <a:pt x="60282" y="9246"/>
                </a:lnTo>
                <a:close/>
                <a:moveTo>
                  <a:pt x="59999" y="8396"/>
                </a:moveTo>
                <a:lnTo>
                  <a:pt x="60659" y="8774"/>
                </a:lnTo>
                <a:lnTo>
                  <a:pt x="61131" y="9340"/>
                </a:lnTo>
                <a:lnTo>
                  <a:pt x="61603" y="9906"/>
                </a:lnTo>
                <a:lnTo>
                  <a:pt x="61886" y="10566"/>
                </a:lnTo>
                <a:lnTo>
                  <a:pt x="60942" y="9434"/>
                </a:lnTo>
                <a:lnTo>
                  <a:pt x="61320" y="10095"/>
                </a:lnTo>
                <a:lnTo>
                  <a:pt x="59999" y="8396"/>
                </a:lnTo>
                <a:close/>
                <a:moveTo>
                  <a:pt x="63773" y="11132"/>
                </a:moveTo>
                <a:lnTo>
                  <a:pt x="64537" y="12278"/>
                </a:lnTo>
                <a:lnTo>
                  <a:pt x="64622" y="12359"/>
                </a:lnTo>
                <a:lnTo>
                  <a:pt x="63773" y="11132"/>
                </a:lnTo>
                <a:close/>
                <a:moveTo>
                  <a:pt x="65093" y="14528"/>
                </a:moveTo>
                <a:lnTo>
                  <a:pt x="65376" y="15189"/>
                </a:lnTo>
                <a:lnTo>
                  <a:pt x="65659" y="15755"/>
                </a:lnTo>
                <a:lnTo>
                  <a:pt x="66037" y="16981"/>
                </a:lnTo>
                <a:lnTo>
                  <a:pt x="65659" y="16321"/>
                </a:lnTo>
                <a:lnTo>
                  <a:pt x="65282" y="15377"/>
                </a:lnTo>
                <a:lnTo>
                  <a:pt x="65093" y="14528"/>
                </a:lnTo>
                <a:close/>
                <a:moveTo>
                  <a:pt x="65093" y="16321"/>
                </a:moveTo>
                <a:lnTo>
                  <a:pt x="65565" y="16698"/>
                </a:lnTo>
                <a:lnTo>
                  <a:pt x="65942" y="17076"/>
                </a:lnTo>
                <a:lnTo>
                  <a:pt x="66320" y="17547"/>
                </a:lnTo>
                <a:lnTo>
                  <a:pt x="66414" y="17830"/>
                </a:lnTo>
                <a:lnTo>
                  <a:pt x="66508" y="18113"/>
                </a:lnTo>
                <a:lnTo>
                  <a:pt x="65848" y="17170"/>
                </a:lnTo>
                <a:lnTo>
                  <a:pt x="65093" y="16321"/>
                </a:lnTo>
                <a:close/>
                <a:moveTo>
                  <a:pt x="72074" y="36226"/>
                </a:moveTo>
                <a:lnTo>
                  <a:pt x="71791" y="37547"/>
                </a:lnTo>
                <a:lnTo>
                  <a:pt x="71603" y="38773"/>
                </a:lnTo>
                <a:lnTo>
                  <a:pt x="71320" y="40000"/>
                </a:lnTo>
                <a:lnTo>
                  <a:pt x="70754" y="41509"/>
                </a:lnTo>
                <a:lnTo>
                  <a:pt x="70942" y="40283"/>
                </a:lnTo>
                <a:lnTo>
                  <a:pt x="71225" y="38962"/>
                </a:lnTo>
                <a:lnTo>
                  <a:pt x="72074" y="36226"/>
                </a:lnTo>
                <a:close/>
                <a:moveTo>
                  <a:pt x="69150" y="44433"/>
                </a:moveTo>
                <a:lnTo>
                  <a:pt x="68867" y="44905"/>
                </a:lnTo>
                <a:lnTo>
                  <a:pt x="68584" y="45377"/>
                </a:lnTo>
                <a:lnTo>
                  <a:pt x="68206" y="45754"/>
                </a:lnTo>
                <a:lnTo>
                  <a:pt x="67923" y="46132"/>
                </a:lnTo>
                <a:lnTo>
                  <a:pt x="68112" y="45754"/>
                </a:lnTo>
                <a:lnTo>
                  <a:pt x="68678" y="45188"/>
                </a:lnTo>
                <a:lnTo>
                  <a:pt x="69150" y="44433"/>
                </a:lnTo>
                <a:close/>
                <a:moveTo>
                  <a:pt x="67357" y="47830"/>
                </a:moveTo>
                <a:lnTo>
                  <a:pt x="66886" y="48584"/>
                </a:lnTo>
                <a:lnTo>
                  <a:pt x="66508" y="48867"/>
                </a:lnTo>
                <a:lnTo>
                  <a:pt x="66414" y="48867"/>
                </a:lnTo>
                <a:lnTo>
                  <a:pt x="66414" y="48773"/>
                </a:lnTo>
                <a:lnTo>
                  <a:pt x="66886" y="48301"/>
                </a:lnTo>
                <a:lnTo>
                  <a:pt x="67357" y="47830"/>
                </a:lnTo>
                <a:close/>
                <a:moveTo>
                  <a:pt x="65093" y="48396"/>
                </a:moveTo>
                <a:lnTo>
                  <a:pt x="65376" y="48490"/>
                </a:lnTo>
                <a:lnTo>
                  <a:pt x="64905" y="49056"/>
                </a:lnTo>
                <a:lnTo>
                  <a:pt x="64622" y="49528"/>
                </a:lnTo>
                <a:lnTo>
                  <a:pt x="64244" y="49811"/>
                </a:lnTo>
                <a:lnTo>
                  <a:pt x="64244" y="49905"/>
                </a:lnTo>
                <a:lnTo>
                  <a:pt x="64056" y="49905"/>
                </a:lnTo>
                <a:lnTo>
                  <a:pt x="64056" y="49811"/>
                </a:lnTo>
                <a:lnTo>
                  <a:pt x="64433" y="49150"/>
                </a:lnTo>
                <a:lnTo>
                  <a:pt x="64622" y="48867"/>
                </a:lnTo>
                <a:lnTo>
                  <a:pt x="64905" y="48584"/>
                </a:lnTo>
                <a:lnTo>
                  <a:pt x="65093" y="48396"/>
                </a:lnTo>
                <a:close/>
                <a:moveTo>
                  <a:pt x="6981" y="52452"/>
                </a:moveTo>
                <a:lnTo>
                  <a:pt x="7170" y="53112"/>
                </a:lnTo>
                <a:lnTo>
                  <a:pt x="7075" y="53018"/>
                </a:lnTo>
                <a:lnTo>
                  <a:pt x="6981" y="52641"/>
                </a:lnTo>
                <a:lnTo>
                  <a:pt x="6981" y="52452"/>
                </a:lnTo>
                <a:close/>
                <a:moveTo>
                  <a:pt x="7736" y="54339"/>
                </a:moveTo>
                <a:lnTo>
                  <a:pt x="7641" y="54433"/>
                </a:lnTo>
                <a:lnTo>
                  <a:pt x="7641" y="54339"/>
                </a:lnTo>
                <a:close/>
                <a:moveTo>
                  <a:pt x="61225" y="55094"/>
                </a:moveTo>
                <a:lnTo>
                  <a:pt x="61037" y="55377"/>
                </a:lnTo>
                <a:lnTo>
                  <a:pt x="60754" y="55471"/>
                </a:lnTo>
                <a:lnTo>
                  <a:pt x="60754" y="55471"/>
                </a:lnTo>
                <a:lnTo>
                  <a:pt x="60942" y="55282"/>
                </a:lnTo>
                <a:lnTo>
                  <a:pt x="61225" y="55094"/>
                </a:lnTo>
                <a:close/>
                <a:moveTo>
                  <a:pt x="6132" y="53867"/>
                </a:moveTo>
                <a:lnTo>
                  <a:pt x="7358" y="55377"/>
                </a:lnTo>
                <a:lnTo>
                  <a:pt x="7641" y="55471"/>
                </a:lnTo>
                <a:lnTo>
                  <a:pt x="7641" y="55471"/>
                </a:lnTo>
                <a:lnTo>
                  <a:pt x="7641" y="55471"/>
                </a:lnTo>
                <a:lnTo>
                  <a:pt x="7830" y="55565"/>
                </a:lnTo>
                <a:lnTo>
                  <a:pt x="8302" y="56414"/>
                </a:lnTo>
                <a:lnTo>
                  <a:pt x="7170" y="55471"/>
                </a:lnTo>
                <a:lnTo>
                  <a:pt x="6509" y="54622"/>
                </a:lnTo>
                <a:lnTo>
                  <a:pt x="6226" y="54245"/>
                </a:lnTo>
                <a:lnTo>
                  <a:pt x="6132" y="53867"/>
                </a:lnTo>
                <a:close/>
                <a:moveTo>
                  <a:pt x="9056" y="56414"/>
                </a:moveTo>
                <a:lnTo>
                  <a:pt x="9245" y="56509"/>
                </a:lnTo>
                <a:lnTo>
                  <a:pt x="9151" y="56509"/>
                </a:lnTo>
                <a:lnTo>
                  <a:pt x="9056" y="56414"/>
                </a:lnTo>
                <a:close/>
                <a:moveTo>
                  <a:pt x="10472" y="56980"/>
                </a:moveTo>
                <a:lnTo>
                  <a:pt x="11321" y="57358"/>
                </a:lnTo>
                <a:lnTo>
                  <a:pt x="11887" y="57735"/>
                </a:lnTo>
                <a:lnTo>
                  <a:pt x="12264" y="58018"/>
                </a:lnTo>
                <a:lnTo>
                  <a:pt x="11604" y="57641"/>
                </a:lnTo>
                <a:lnTo>
                  <a:pt x="11604" y="57641"/>
                </a:lnTo>
                <a:lnTo>
                  <a:pt x="11792" y="58112"/>
                </a:lnTo>
                <a:lnTo>
                  <a:pt x="11604" y="58018"/>
                </a:lnTo>
                <a:lnTo>
                  <a:pt x="11132" y="57452"/>
                </a:lnTo>
                <a:lnTo>
                  <a:pt x="10849" y="57169"/>
                </a:lnTo>
                <a:lnTo>
                  <a:pt x="10472" y="56980"/>
                </a:lnTo>
                <a:close/>
                <a:moveTo>
                  <a:pt x="18019" y="59433"/>
                </a:moveTo>
                <a:lnTo>
                  <a:pt x="18773" y="59810"/>
                </a:lnTo>
                <a:lnTo>
                  <a:pt x="19528" y="60376"/>
                </a:lnTo>
                <a:lnTo>
                  <a:pt x="19056" y="60282"/>
                </a:lnTo>
                <a:lnTo>
                  <a:pt x="18962" y="60188"/>
                </a:lnTo>
                <a:lnTo>
                  <a:pt x="18490" y="59810"/>
                </a:lnTo>
                <a:lnTo>
                  <a:pt x="18019" y="59433"/>
                </a:lnTo>
                <a:close/>
                <a:moveTo>
                  <a:pt x="14528" y="59999"/>
                </a:moveTo>
                <a:lnTo>
                  <a:pt x="14717" y="60093"/>
                </a:lnTo>
                <a:lnTo>
                  <a:pt x="14905" y="60188"/>
                </a:lnTo>
                <a:lnTo>
                  <a:pt x="15188" y="60471"/>
                </a:lnTo>
                <a:lnTo>
                  <a:pt x="15283" y="60565"/>
                </a:lnTo>
                <a:lnTo>
                  <a:pt x="15188" y="60565"/>
                </a:lnTo>
                <a:lnTo>
                  <a:pt x="14528" y="59999"/>
                </a:lnTo>
                <a:close/>
                <a:moveTo>
                  <a:pt x="49339" y="60188"/>
                </a:moveTo>
                <a:lnTo>
                  <a:pt x="48395" y="60565"/>
                </a:lnTo>
                <a:lnTo>
                  <a:pt x="47924" y="60754"/>
                </a:lnTo>
                <a:lnTo>
                  <a:pt x="47452" y="60754"/>
                </a:lnTo>
                <a:lnTo>
                  <a:pt x="47924" y="60471"/>
                </a:lnTo>
                <a:lnTo>
                  <a:pt x="48301" y="60282"/>
                </a:lnTo>
                <a:lnTo>
                  <a:pt x="49056" y="60188"/>
                </a:lnTo>
                <a:close/>
                <a:moveTo>
                  <a:pt x="19245" y="60565"/>
                </a:moveTo>
                <a:lnTo>
                  <a:pt x="19811" y="60659"/>
                </a:lnTo>
                <a:lnTo>
                  <a:pt x="20566" y="61037"/>
                </a:lnTo>
                <a:lnTo>
                  <a:pt x="20566" y="61037"/>
                </a:lnTo>
                <a:lnTo>
                  <a:pt x="19811" y="60848"/>
                </a:lnTo>
                <a:lnTo>
                  <a:pt x="19245" y="60565"/>
                </a:lnTo>
                <a:close/>
                <a:moveTo>
                  <a:pt x="47075" y="61226"/>
                </a:moveTo>
                <a:lnTo>
                  <a:pt x="46792" y="61414"/>
                </a:lnTo>
                <a:lnTo>
                  <a:pt x="46697" y="61509"/>
                </a:lnTo>
                <a:lnTo>
                  <a:pt x="46792" y="61603"/>
                </a:lnTo>
                <a:lnTo>
                  <a:pt x="47263" y="61603"/>
                </a:lnTo>
                <a:lnTo>
                  <a:pt x="47641" y="61509"/>
                </a:lnTo>
                <a:lnTo>
                  <a:pt x="46886" y="61792"/>
                </a:lnTo>
                <a:lnTo>
                  <a:pt x="46131" y="61886"/>
                </a:lnTo>
                <a:lnTo>
                  <a:pt x="46131" y="61980"/>
                </a:lnTo>
                <a:lnTo>
                  <a:pt x="46037" y="61980"/>
                </a:lnTo>
                <a:lnTo>
                  <a:pt x="45660" y="61697"/>
                </a:lnTo>
                <a:lnTo>
                  <a:pt x="46320" y="61320"/>
                </a:lnTo>
                <a:lnTo>
                  <a:pt x="47075" y="61226"/>
                </a:lnTo>
                <a:close/>
                <a:moveTo>
                  <a:pt x="24151" y="63678"/>
                </a:moveTo>
                <a:lnTo>
                  <a:pt x="24905" y="63961"/>
                </a:lnTo>
                <a:lnTo>
                  <a:pt x="25754" y="64244"/>
                </a:lnTo>
                <a:lnTo>
                  <a:pt x="25188" y="64244"/>
                </a:lnTo>
                <a:lnTo>
                  <a:pt x="24151" y="64150"/>
                </a:lnTo>
                <a:lnTo>
                  <a:pt x="23773" y="64056"/>
                </a:lnTo>
                <a:lnTo>
                  <a:pt x="23585" y="63961"/>
                </a:lnTo>
                <a:lnTo>
                  <a:pt x="23585" y="63867"/>
                </a:lnTo>
                <a:lnTo>
                  <a:pt x="23585" y="63773"/>
                </a:lnTo>
                <a:lnTo>
                  <a:pt x="24151" y="63678"/>
                </a:lnTo>
                <a:close/>
                <a:moveTo>
                  <a:pt x="34811" y="64622"/>
                </a:moveTo>
                <a:lnTo>
                  <a:pt x="35094" y="64810"/>
                </a:lnTo>
                <a:lnTo>
                  <a:pt x="35377" y="64905"/>
                </a:lnTo>
                <a:lnTo>
                  <a:pt x="34622" y="64999"/>
                </a:lnTo>
                <a:lnTo>
                  <a:pt x="34056" y="64999"/>
                </a:lnTo>
                <a:lnTo>
                  <a:pt x="34056" y="64905"/>
                </a:lnTo>
                <a:lnTo>
                  <a:pt x="34811" y="64622"/>
                </a:lnTo>
                <a:close/>
                <a:moveTo>
                  <a:pt x="46414" y="63773"/>
                </a:moveTo>
                <a:lnTo>
                  <a:pt x="46131" y="64056"/>
                </a:lnTo>
                <a:lnTo>
                  <a:pt x="44433" y="64716"/>
                </a:lnTo>
                <a:lnTo>
                  <a:pt x="43962" y="64905"/>
                </a:lnTo>
                <a:lnTo>
                  <a:pt x="44150" y="64810"/>
                </a:lnTo>
                <a:lnTo>
                  <a:pt x="42641" y="64999"/>
                </a:lnTo>
                <a:lnTo>
                  <a:pt x="42924" y="64810"/>
                </a:lnTo>
                <a:lnTo>
                  <a:pt x="43207" y="64622"/>
                </a:lnTo>
                <a:lnTo>
                  <a:pt x="42358" y="64905"/>
                </a:lnTo>
                <a:lnTo>
                  <a:pt x="43113" y="64622"/>
                </a:lnTo>
                <a:lnTo>
                  <a:pt x="45377" y="63867"/>
                </a:lnTo>
                <a:lnTo>
                  <a:pt x="44999" y="64150"/>
                </a:lnTo>
                <a:lnTo>
                  <a:pt x="44622" y="64433"/>
                </a:lnTo>
                <a:lnTo>
                  <a:pt x="46414" y="63773"/>
                </a:lnTo>
                <a:close/>
                <a:moveTo>
                  <a:pt x="39905" y="64622"/>
                </a:moveTo>
                <a:lnTo>
                  <a:pt x="39811" y="64716"/>
                </a:lnTo>
                <a:lnTo>
                  <a:pt x="39622" y="64810"/>
                </a:lnTo>
                <a:lnTo>
                  <a:pt x="38962" y="64999"/>
                </a:lnTo>
                <a:lnTo>
                  <a:pt x="38207" y="65093"/>
                </a:lnTo>
                <a:lnTo>
                  <a:pt x="37641" y="65093"/>
                </a:lnTo>
                <a:lnTo>
                  <a:pt x="39056" y="64810"/>
                </a:lnTo>
                <a:lnTo>
                  <a:pt x="39528" y="64716"/>
                </a:lnTo>
                <a:lnTo>
                  <a:pt x="39905" y="64622"/>
                </a:lnTo>
                <a:close/>
                <a:moveTo>
                  <a:pt x="42829" y="64056"/>
                </a:moveTo>
                <a:lnTo>
                  <a:pt x="42452" y="64244"/>
                </a:lnTo>
                <a:lnTo>
                  <a:pt x="42263" y="64433"/>
                </a:lnTo>
                <a:lnTo>
                  <a:pt x="41980" y="64622"/>
                </a:lnTo>
                <a:lnTo>
                  <a:pt x="41886" y="64999"/>
                </a:lnTo>
                <a:lnTo>
                  <a:pt x="42263" y="64999"/>
                </a:lnTo>
                <a:lnTo>
                  <a:pt x="40094" y="65282"/>
                </a:lnTo>
                <a:lnTo>
                  <a:pt x="40848" y="64999"/>
                </a:lnTo>
                <a:lnTo>
                  <a:pt x="41131" y="64810"/>
                </a:lnTo>
                <a:lnTo>
                  <a:pt x="41131" y="64716"/>
                </a:lnTo>
                <a:lnTo>
                  <a:pt x="41037" y="64622"/>
                </a:lnTo>
                <a:lnTo>
                  <a:pt x="40754" y="64622"/>
                </a:lnTo>
                <a:lnTo>
                  <a:pt x="40282" y="64527"/>
                </a:lnTo>
                <a:lnTo>
                  <a:pt x="40188" y="64433"/>
                </a:lnTo>
                <a:lnTo>
                  <a:pt x="41509" y="64339"/>
                </a:lnTo>
                <a:lnTo>
                  <a:pt x="42829" y="64056"/>
                </a:lnTo>
                <a:close/>
                <a:moveTo>
                  <a:pt x="15660" y="60376"/>
                </a:moveTo>
                <a:lnTo>
                  <a:pt x="16887" y="61131"/>
                </a:lnTo>
                <a:lnTo>
                  <a:pt x="17924" y="62075"/>
                </a:lnTo>
                <a:lnTo>
                  <a:pt x="17924" y="61792"/>
                </a:lnTo>
                <a:lnTo>
                  <a:pt x="17830" y="61603"/>
                </a:lnTo>
                <a:lnTo>
                  <a:pt x="19056" y="61980"/>
                </a:lnTo>
                <a:lnTo>
                  <a:pt x="20283" y="62358"/>
                </a:lnTo>
                <a:lnTo>
                  <a:pt x="20849" y="62546"/>
                </a:lnTo>
                <a:lnTo>
                  <a:pt x="21415" y="62735"/>
                </a:lnTo>
                <a:lnTo>
                  <a:pt x="21886" y="63018"/>
                </a:lnTo>
                <a:lnTo>
                  <a:pt x="22358" y="63395"/>
                </a:lnTo>
                <a:lnTo>
                  <a:pt x="21509" y="63301"/>
                </a:lnTo>
                <a:lnTo>
                  <a:pt x="22547" y="63867"/>
                </a:lnTo>
                <a:lnTo>
                  <a:pt x="23868" y="64339"/>
                </a:lnTo>
                <a:lnTo>
                  <a:pt x="25471" y="64905"/>
                </a:lnTo>
                <a:lnTo>
                  <a:pt x="27169" y="65282"/>
                </a:lnTo>
                <a:lnTo>
                  <a:pt x="26603" y="65282"/>
                </a:lnTo>
                <a:lnTo>
                  <a:pt x="27075" y="65942"/>
                </a:lnTo>
                <a:lnTo>
                  <a:pt x="26886" y="65942"/>
                </a:lnTo>
                <a:lnTo>
                  <a:pt x="26603" y="65848"/>
                </a:lnTo>
                <a:lnTo>
                  <a:pt x="25849" y="65659"/>
                </a:lnTo>
                <a:lnTo>
                  <a:pt x="25283" y="65471"/>
                </a:lnTo>
                <a:lnTo>
                  <a:pt x="25188" y="65376"/>
                </a:lnTo>
                <a:lnTo>
                  <a:pt x="25754" y="65376"/>
                </a:lnTo>
                <a:lnTo>
                  <a:pt x="26226" y="65471"/>
                </a:lnTo>
                <a:lnTo>
                  <a:pt x="26320" y="65282"/>
                </a:lnTo>
                <a:lnTo>
                  <a:pt x="26320" y="65188"/>
                </a:lnTo>
                <a:lnTo>
                  <a:pt x="26226" y="65093"/>
                </a:lnTo>
                <a:lnTo>
                  <a:pt x="25660" y="65093"/>
                </a:lnTo>
                <a:lnTo>
                  <a:pt x="25188" y="65188"/>
                </a:lnTo>
                <a:lnTo>
                  <a:pt x="24528" y="65376"/>
                </a:lnTo>
                <a:lnTo>
                  <a:pt x="24528" y="65376"/>
                </a:lnTo>
                <a:lnTo>
                  <a:pt x="25000" y="65093"/>
                </a:lnTo>
                <a:lnTo>
                  <a:pt x="23679" y="64905"/>
                </a:lnTo>
                <a:lnTo>
                  <a:pt x="22547" y="64716"/>
                </a:lnTo>
                <a:lnTo>
                  <a:pt x="21603" y="64339"/>
                </a:lnTo>
                <a:lnTo>
                  <a:pt x="20660" y="63867"/>
                </a:lnTo>
                <a:lnTo>
                  <a:pt x="20943" y="63867"/>
                </a:lnTo>
                <a:lnTo>
                  <a:pt x="20377" y="63773"/>
                </a:lnTo>
                <a:lnTo>
                  <a:pt x="19339" y="63678"/>
                </a:lnTo>
                <a:lnTo>
                  <a:pt x="18868" y="63490"/>
                </a:lnTo>
                <a:lnTo>
                  <a:pt x="18396" y="63301"/>
                </a:lnTo>
                <a:lnTo>
                  <a:pt x="18585" y="63207"/>
                </a:lnTo>
                <a:lnTo>
                  <a:pt x="18868" y="63301"/>
                </a:lnTo>
                <a:lnTo>
                  <a:pt x="18019" y="62735"/>
                </a:lnTo>
                <a:lnTo>
                  <a:pt x="16981" y="62075"/>
                </a:lnTo>
                <a:lnTo>
                  <a:pt x="14811" y="60471"/>
                </a:lnTo>
                <a:lnTo>
                  <a:pt x="16415" y="61414"/>
                </a:lnTo>
                <a:lnTo>
                  <a:pt x="15660" y="60376"/>
                </a:lnTo>
                <a:close/>
                <a:moveTo>
                  <a:pt x="28867" y="65659"/>
                </a:moveTo>
                <a:lnTo>
                  <a:pt x="30660" y="65942"/>
                </a:lnTo>
                <a:lnTo>
                  <a:pt x="32547" y="66131"/>
                </a:lnTo>
                <a:lnTo>
                  <a:pt x="32075" y="66225"/>
                </a:lnTo>
                <a:lnTo>
                  <a:pt x="31320" y="66225"/>
                </a:lnTo>
                <a:lnTo>
                  <a:pt x="30566" y="66131"/>
                </a:lnTo>
                <a:lnTo>
                  <a:pt x="28867" y="65659"/>
                </a:lnTo>
                <a:close/>
                <a:moveTo>
                  <a:pt x="39150" y="0"/>
                </a:moveTo>
                <a:lnTo>
                  <a:pt x="39528" y="283"/>
                </a:lnTo>
                <a:lnTo>
                  <a:pt x="39622" y="378"/>
                </a:lnTo>
                <a:lnTo>
                  <a:pt x="41509" y="1038"/>
                </a:lnTo>
                <a:lnTo>
                  <a:pt x="40943" y="1132"/>
                </a:lnTo>
                <a:lnTo>
                  <a:pt x="40282" y="1227"/>
                </a:lnTo>
                <a:lnTo>
                  <a:pt x="38962" y="1038"/>
                </a:lnTo>
                <a:lnTo>
                  <a:pt x="37547" y="849"/>
                </a:lnTo>
                <a:lnTo>
                  <a:pt x="36320" y="661"/>
                </a:lnTo>
                <a:lnTo>
                  <a:pt x="36415" y="755"/>
                </a:lnTo>
                <a:lnTo>
                  <a:pt x="36415" y="849"/>
                </a:lnTo>
                <a:lnTo>
                  <a:pt x="35943" y="944"/>
                </a:lnTo>
                <a:lnTo>
                  <a:pt x="34150" y="1132"/>
                </a:lnTo>
                <a:lnTo>
                  <a:pt x="31698" y="1132"/>
                </a:lnTo>
                <a:lnTo>
                  <a:pt x="30660" y="1227"/>
                </a:lnTo>
                <a:lnTo>
                  <a:pt x="29716" y="1321"/>
                </a:lnTo>
                <a:lnTo>
                  <a:pt x="30377" y="1416"/>
                </a:lnTo>
                <a:lnTo>
                  <a:pt x="31037" y="1510"/>
                </a:lnTo>
                <a:lnTo>
                  <a:pt x="30094" y="1699"/>
                </a:lnTo>
                <a:lnTo>
                  <a:pt x="28773" y="2076"/>
                </a:lnTo>
                <a:lnTo>
                  <a:pt x="27924" y="2359"/>
                </a:lnTo>
                <a:lnTo>
                  <a:pt x="27924" y="2453"/>
                </a:lnTo>
                <a:lnTo>
                  <a:pt x="28207" y="2453"/>
                </a:lnTo>
                <a:lnTo>
                  <a:pt x="26509" y="3019"/>
                </a:lnTo>
                <a:lnTo>
                  <a:pt x="26792" y="2831"/>
                </a:lnTo>
                <a:lnTo>
                  <a:pt x="26792" y="2831"/>
                </a:lnTo>
                <a:lnTo>
                  <a:pt x="25660" y="2925"/>
                </a:lnTo>
                <a:lnTo>
                  <a:pt x="25754" y="2831"/>
                </a:lnTo>
                <a:lnTo>
                  <a:pt x="25377" y="2925"/>
                </a:lnTo>
                <a:lnTo>
                  <a:pt x="24905" y="3208"/>
                </a:lnTo>
                <a:lnTo>
                  <a:pt x="24056" y="3774"/>
                </a:lnTo>
                <a:lnTo>
                  <a:pt x="22264" y="4340"/>
                </a:lnTo>
                <a:lnTo>
                  <a:pt x="20471" y="5095"/>
                </a:lnTo>
                <a:lnTo>
                  <a:pt x="18679" y="5755"/>
                </a:lnTo>
                <a:lnTo>
                  <a:pt x="16981" y="6604"/>
                </a:lnTo>
                <a:lnTo>
                  <a:pt x="17453" y="6604"/>
                </a:lnTo>
                <a:lnTo>
                  <a:pt x="17830" y="6415"/>
                </a:lnTo>
                <a:lnTo>
                  <a:pt x="18868" y="6038"/>
                </a:lnTo>
                <a:lnTo>
                  <a:pt x="19905" y="5661"/>
                </a:lnTo>
                <a:lnTo>
                  <a:pt x="20377" y="5472"/>
                </a:lnTo>
                <a:lnTo>
                  <a:pt x="20943" y="5378"/>
                </a:lnTo>
                <a:lnTo>
                  <a:pt x="20943" y="5378"/>
                </a:lnTo>
                <a:lnTo>
                  <a:pt x="19528" y="6038"/>
                </a:lnTo>
                <a:lnTo>
                  <a:pt x="19528" y="6038"/>
                </a:lnTo>
                <a:lnTo>
                  <a:pt x="20094" y="5944"/>
                </a:lnTo>
                <a:lnTo>
                  <a:pt x="18396" y="7076"/>
                </a:lnTo>
                <a:lnTo>
                  <a:pt x="20849" y="6038"/>
                </a:lnTo>
                <a:lnTo>
                  <a:pt x="23396" y="5095"/>
                </a:lnTo>
                <a:lnTo>
                  <a:pt x="26037" y="4246"/>
                </a:lnTo>
                <a:lnTo>
                  <a:pt x="28679" y="3397"/>
                </a:lnTo>
                <a:lnTo>
                  <a:pt x="28301" y="3491"/>
                </a:lnTo>
                <a:lnTo>
                  <a:pt x="28773" y="3208"/>
                </a:lnTo>
                <a:lnTo>
                  <a:pt x="30283" y="2736"/>
                </a:lnTo>
                <a:lnTo>
                  <a:pt x="29905" y="2831"/>
                </a:lnTo>
                <a:lnTo>
                  <a:pt x="29056" y="2831"/>
                </a:lnTo>
                <a:lnTo>
                  <a:pt x="28584" y="2642"/>
                </a:lnTo>
                <a:lnTo>
                  <a:pt x="30566" y="2548"/>
                </a:lnTo>
                <a:lnTo>
                  <a:pt x="32641" y="2548"/>
                </a:lnTo>
                <a:lnTo>
                  <a:pt x="37264" y="2831"/>
                </a:lnTo>
                <a:lnTo>
                  <a:pt x="39528" y="3019"/>
                </a:lnTo>
                <a:lnTo>
                  <a:pt x="43490" y="3019"/>
                </a:lnTo>
                <a:lnTo>
                  <a:pt x="44339" y="2831"/>
                </a:lnTo>
                <a:lnTo>
                  <a:pt x="45094" y="2736"/>
                </a:lnTo>
                <a:lnTo>
                  <a:pt x="45943" y="3114"/>
                </a:lnTo>
                <a:lnTo>
                  <a:pt x="46886" y="3397"/>
                </a:lnTo>
                <a:lnTo>
                  <a:pt x="48678" y="3963"/>
                </a:lnTo>
                <a:lnTo>
                  <a:pt x="50565" y="4434"/>
                </a:lnTo>
                <a:lnTo>
                  <a:pt x="51509" y="4717"/>
                </a:lnTo>
                <a:lnTo>
                  <a:pt x="52358" y="5189"/>
                </a:lnTo>
                <a:lnTo>
                  <a:pt x="51792" y="4812"/>
                </a:lnTo>
                <a:lnTo>
                  <a:pt x="53584" y="5849"/>
                </a:lnTo>
                <a:lnTo>
                  <a:pt x="55376" y="6981"/>
                </a:lnTo>
                <a:lnTo>
                  <a:pt x="56320" y="7642"/>
                </a:lnTo>
                <a:lnTo>
                  <a:pt x="57169" y="8302"/>
                </a:lnTo>
                <a:lnTo>
                  <a:pt x="57924" y="9057"/>
                </a:lnTo>
                <a:lnTo>
                  <a:pt x="58678" y="9906"/>
                </a:lnTo>
                <a:lnTo>
                  <a:pt x="62357" y="14057"/>
                </a:lnTo>
                <a:lnTo>
                  <a:pt x="64622" y="16887"/>
                </a:lnTo>
                <a:lnTo>
                  <a:pt x="66697" y="19623"/>
                </a:lnTo>
                <a:lnTo>
                  <a:pt x="66603" y="19151"/>
                </a:lnTo>
                <a:lnTo>
                  <a:pt x="66603" y="18774"/>
                </a:lnTo>
                <a:lnTo>
                  <a:pt x="67357" y="20472"/>
                </a:lnTo>
                <a:lnTo>
                  <a:pt x="68772" y="23962"/>
                </a:lnTo>
                <a:lnTo>
                  <a:pt x="68867" y="24151"/>
                </a:lnTo>
                <a:lnTo>
                  <a:pt x="69810" y="26792"/>
                </a:lnTo>
                <a:lnTo>
                  <a:pt x="70565" y="29245"/>
                </a:lnTo>
                <a:lnTo>
                  <a:pt x="70754" y="30283"/>
                </a:lnTo>
                <a:lnTo>
                  <a:pt x="70848" y="31037"/>
                </a:lnTo>
                <a:lnTo>
                  <a:pt x="70848" y="31604"/>
                </a:lnTo>
                <a:lnTo>
                  <a:pt x="70754" y="31792"/>
                </a:lnTo>
                <a:lnTo>
                  <a:pt x="70565" y="31887"/>
                </a:lnTo>
                <a:lnTo>
                  <a:pt x="69433" y="36698"/>
                </a:lnTo>
                <a:lnTo>
                  <a:pt x="68206" y="41698"/>
                </a:lnTo>
                <a:lnTo>
                  <a:pt x="68584" y="41037"/>
                </a:lnTo>
                <a:lnTo>
                  <a:pt x="68961" y="40188"/>
                </a:lnTo>
                <a:lnTo>
                  <a:pt x="69244" y="40471"/>
                </a:lnTo>
                <a:lnTo>
                  <a:pt x="69244" y="40849"/>
                </a:lnTo>
                <a:lnTo>
                  <a:pt x="69244" y="41226"/>
                </a:lnTo>
                <a:lnTo>
                  <a:pt x="69055" y="41698"/>
                </a:lnTo>
                <a:lnTo>
                  <a:pt x="68489" y="42924"/>
                </a:lnTo>
                <a:lnTo>
                  <a:pt x="67735" y="44150"/>
                </a:lnTo>
                <a:lnTo>
                  <a:pt x="66791" y="45377"/>
                </a:lnTo>
                <a:lnTo>
                  <a:pt x="65942" y="46509"/>
                </a:lnTo>
                <a:lnTo>
                  <a:pt x="64716" y="47924"/>
                </a:lnTo>
                <a:lnTo>
                  <a:pt x="65565" y="47641"/>
                </a:lnTo>
                <a:lnTo>
                  <a:pt x="65093" y="48301"/>
                </a:lnTo>
                <a:lnTo>
                  <a:pt x="64433" y="48962"/>
                </a:lnTo>
                <a:lnTo>
                  <a:pt x="63112" y="50188"/>
                </a:lnTo>
                <a:lnTo>
                  <a:pt x="63678" y="48962"/>
                </a:lnTo>
                <a:lnTo>
                  <a:pt x="64244" y="47641"/>
                </a:lnTo>
                <a:lnTo>
                  <a:pt x="65754" y="44811"/>
                </a:lnTo>
                <a:lnTo>
                  <a:pt x="67169" y="42169"/>
                </a:lnTo>
                <a:lnTo>
                  <a:pt x="67735" y="41037"/>
                </a:lnTo>
                <a:lnTo>
                  <a:pt x="68206" y="40094"/>
                </a:lnTo>
                <a:lnTo>
                  <a:pt x="68206" y="39811"/>
                </a:lnTo>
                <a:lnTo>
                  <a:pt x="68301" y="39622"/>
                </a:lnTo>
                <a:lnTo>
                  <a:pt x="68301" y="39717"/>
                </a:lnTo>
                <a:lnTo>
                  <a:pt x="68395" y="39339"/>
                </a:lnTo>
                <a:lnTo>
                  <a:pt x="68772" y="37735"/>
                </a:lnTo>
                <a:lnTo>
                  <a:pt x="69055" y="36037"/>
                </a:lnTo>
                <a:lnTo>
                  <a:pt x="69150" y="32924"/>
                </a:lnTo>
                <a:lnTo>
                  <a:pt x="69150" y="30849"/>
                </a:lnTo>
                <a:lnTo>
                  <a:pt x="69150" y="28679"/>
                </a:lnTo>
                <a:lnTo>
                  <a:pt x="68961" y="28773"/>
                </a:lnTo>
                <a:lnTo>
                  <a:pt x="68961" y="29056"/>
                </a:lnTo>
                <a:lnTo>
                  <a:pt x="68678" y="28302"/>
                </a:lnTo>
                <a:lnTo>
                  <a:pt x="68395" y="27453"/>
                </a:lnTo>
                <a:lnTo>
                  <a:pt x="68018" y="25755"/>
                </a:lnTo>
                <a:lnTo>
                  <a:pt x="67923" y="25283"/>
                </a:lnTo>
                <a:lnTo>
                  <a:pt x="67923" y="25472"/>
                </a:lnTo>
                <a:lnTo>
                  <a:pt x="67546" y="24906"/>
                </a:lnTo>
                <a:lnTo>
                  <a:pt x="67074" y="24245"/>
                </a:lnTo>
                <a:lnTo>
                  <a:pt x="66980" y="24057"/>
                </a:lnTo>
                <a:lnTo>
                  <a:pt x="65471" y="22264"/>
                </a:lnTo>
                <a:lnTo>
                  <a:pt x="64810" y="21415"/>
                </a:lnTo>
                <a:lnTo>
                  <a:pt x="64339" y="20755"/>
                </a:lnTo>
                <a:lnTo>
                  <a:pt x="64622" y="20943"/>
                </a:lnTo>
                <a:lnTo>
                  <a:pt x="64527" y="20755"/>
                </a:lnTo>
                <a:lnTo>
                  <a:pt x="64339" y="20472"/>
                </a:lnTo>
                <a:lnTo>
                  <a:pt x="63301" y="19434"/>
                </a:lnTo>
                <a:lnTo>
                  <a:pt x="62357" y="18585"/>
                </a:lnTo>
                <a:lnTo>
                  <a:pt x="62452" y="18679"/>
                </a:lnTo>
                <a:lnTo>
                  <a:pt x="62357" y="18868"/>
                </a:lnTo>
                <a:lnTo>
                  <a:pt x="61508" y="18019"/>
                </a:lnTo>
                <a:lnTo>
                  <a:pt x="61791" y="18396"/>
                </a:lnTo>
                <a:lnTo>
                  <a:pt x="60848" y="17547"/>
                </a:lnTo>
                <a:lnTo>
                  <a:pt x="60471" y="17076"/>
                </a:lnTo>
                <a:lnTo>
                  <a:pt x="60471" y="16981"/>
                </a:lnTo>
                <a:lnTo>
                  <a:pt x="60565" y="17076"/>
                </a:lnTo>
                <a:lnTo>
                  <a:pt x="61225" y="17547"/>
                </a:lnTo>
                <a:lnTo>
                  <a:pt x="58961" y="15566"/>
                </a:lnTo>
                <a:lnTo>
                  <a:pt x="59527" y="16227"/>
                </a:lnTo>
                <a:lnTo>
                  <a:pt x="58584" y="15566"/>
                </a:lnTo>
                <a:lnTo>
                  <a:pt x="57641" y="14906"/>
                </a:lnTo>
                <a:lnTo>
                  <a:pt x="57546" y="15000"/>
                </a:lnTo>
                <a:lnTo>
                  <a:pt x="57452" y="15094"/>
                </a:lnTo>
                <a:lnTo>
                  <a:pt x="58301" y="15660"/>
                </a:lnTo>
                <a:lnTo>
                  <a:pt x="59056" y="16227"/>
                </a:lnTo>
                <a:lnTo>
                  <a:pt x="60471" y="17547"/>
                </a:lnTo>
                <a:lnTo>
                  <a:pt x="61886" y="18774"/>
                </a:lnTo>
                <a:lnTo>
                  <a:pt x="62640" y="19340"/>
                </a:lnTo>
                <a:lnTo>
                  <a:pt x="63395" y="19906"/>
                </a:lnTo>
                <a:lnTo>
                  <a:pt x="62829" y="19528"/>
                </a:lnTo>
                <a:lnTo>
                  <a:pt x="62074" y="19057"/>
                </a:lnTo>
                <a:lnTo>
                  <a:pt x="62074" y="19245"/>
                </a:lnTo>
                <a:lnTo>
                  <a:pt x="62357" y="19717"/>
                </a:lnTo>
                <a:lnTo>
                  <a:pt x="63584" y="21415"/>
                </a:lnTo>
                <a:lnTo>
                  <a:pt x="65093" y="23207"/>
                </a:lnTo>
                <a:lnTo>
                  <a:pt x="65754" y="23962"/>
                </a:lnTo>
                <a:lnTo>
                  <a:pt x="66225" y="24434"/>
                </a:lnTo>
                <a:lnTo>
                  <a:pt x="66414" y="24528"/>
                </a:lnTo>
                <a:lnTo>
                  <a:pt x="66320" y="24057"/>
                </a:lnTo>
                <a:lnTo>
                  <a:pt x="66697" y="24906"/>
                </a:lnTo>
                <a:lnTo>
                  <a:pt x="67074" y="26038"/>
                </a:lnTo>
                <a:lnTo>
                  <a:pt x="66414" y="24811"/>
                </a:lnTo>
                <a:lnTo>
                  <a:pt x="66791" y="25566"/>
                </a:lnTo>
                <a:lnTo>
                  <a:pt x="67169" y="26321"/>
                </a:lnTo>
                <a:lnTo>
                  <a:pt x="67263" y="26415"/>
                </a:lnTo>
                <a:lnTo>
                  <a:pt x="67923" y="28679"/>
                </a:lnTo>
                <a:lnTo>
                  <a:pt x="68206" y="29339"/>
                </a:lnTo>
                <a:lnTo>
                  <a:pt x="68678" y="30471"/>
                </a:lnTo>
                <a:lnTo>
                  <a:pt x="68772" y="30660"/>
                </a:lnTo>
                <a:lnTo>
                  <a:pt x="68678" y="30660"/>
                </a:lnTo>
                <a:lnTo>
                  <a:pt x="68395" y="30377"/>
                </a:lnTo>
                <a:lnTo>
                  <a:pt x="68206" y="30094"/>
                </a:lnTo>
                <a:lnTo>
                  <a:pt x="68206" y="30566"/>
                </a:lnTo>
                <a:lnTo>
                  <a:pt x="68301" y="31037"/>
                </a:lnTo>
                <a:lnTo>
                  <a:pt x="68395" y="31509"/>
                </a:lnTo>
                <a:lnTo>
                  <a:pt x="68395" y="31887"/>
                </a:lnTo>
                <a:lnTo>
                  <a:pt x="68301" y="31792"/>
                </a:lnTo>
                <a:lnTo>
                  <a:pt x="68301" y="31698"/>
                </a:lnTo>
                <a:lnTo>
                  <a:pt x="68301" y="31415"/>
                </a:lnTo>
                <a:lnTo>
                  <a:pt x="68018" y="30094"/>
                </a:lnTo>
                <a:lnTo>
                  <a:pt x="67735" y="28868"/>
                </a:lnTo>
                <a:lnTo>
                  <a:pt x="68112" y="31698"/>
                </a:lnTo>
                <a:lnTo>
                  <a:pt x="68206" y="33113"/>
                </a:lnTo>
                <a:lnTo>
                  <a:pt x="68206" y="34528"/>
                </a:lnTo>
                <a:lnTo>
                  <a:pt x="68112" y="35943"/>
                </a:lnTo>
                <a:lnTo>
                  <a:pt x="67923" y="37358"/>
                </a:lnTo>
                <a:lnTo>
                  <a:pt x="67546" y="38679"/>
                </a:lnTo>
                <a:lnTo>
                  <a:pt x="67074" y="40000"/>
                </a:lnTo>
                <a:lnTo>
                  <a:pt x="67263" y="39717"/>
                </a:lnTo>
                <a:lnTo>
                  <a:pt x="67357" y="39622"/>
                </a:lnTo>
                <a:lnTo>
                  <a:pt x="67357" y="39717"/>
                </a:lnTo>
                <a:lnTo>
                  <a:pt x="67263" y="40377"/>
                </a:lnTo>
                <a:lnTo>
                  <a:pt x="66980" y="41226"/>
                </a:lnTo>
                <a:lnTo>
                  <a:pt x="66791" y="41509"/>
                </a:lnTo>
                <a:lnTo>
                  <a:pt x="66697" y="41603"/>
                </a:lnTo>
                <a:lnTo>
                  <a:pt x="66414" y="42075"/>
                </a:lnTo>
                <a:lnTo>
                  <a:pt x="65754" y="43962"/>
                </a:lnTo>
                <a:lnTo>
                  <a:pt x="64905" y="46132"/>
                </a:lnTo>
                <a:lnTo>
                  <a:pt x="64150" y="47547"/>
                </a:lnTo>
                <a:lnTo>
                  <a:pt x="63395" y="48867"/>
                </a:lnTo>
                <a:lnTo>
                  <a:pt x="62546" y="50094"/>
                </a:lnTo>
                <a:lnTo>
                  <a:pt x="61697" y="51320"/>
                </a:lnTo>
                <a:lnTo>
                  <a:pt x="60376" y="52452"/>
                </a:lnTo>
                <a:lnTo>
                  <a:pt x="59810" y="53112"/>
                </a:lnTo>
                <a:lnTo>
                  <a:pt x="59244" y="53773"/>
                </a:lnTo>
                <a:lnTo>
                  <a:pt x="59999" y="53301"/>
                </a:lnTo>
                <a:lnTo>
                  <a:pt x="59905" y="53490"/>
                </a:lnTo>
                <a:lnTo>
                  <a:pt x="58018" y="54999"/>
                </a:lnTo>
                <a:lnTo>
                  <a:pt x="57075" y="55660"/>
                </a:lnTo>
                <a:lnTo>
                  <a:pt x="56037" y="56226"/>
                </a:lnTo>
                <a:lnTo>
                  <a:pt x="57924" y="54716"/>
                </a:lnTo>
                <a:lnTo>
                  <a:pt x="58867" y="53867"/>
                </a:lnTo>
                <a:lnTo>
                  <a:pt x="59716" y="53018"/>
                </a:lnTo>
                <a:lnTo>
                  <a:pt x="58961" y="53679"/>
                </a:lnTo>
                <a:lnTo>
                  <a:pt x="58207" y="54245"/>
                </a:lnTo>
                <a:lnTo>
                  <a:pt x="56603" y="55282"/>
                </a:lnTo>
                <a:lnTo>
                  <a:pt x="54905" y="56226"/>
                </a:lnTo>
                <a:lnTo>
                  <a:pt x="53301" y="57263"/>
                </a:lnTo>
                <a:lnTo>
                  <a:pt x="52735" y="57452"/>
                </a:lnTo>
                <a:lnTo>
                  <a:pt x="51509" y="57924"/>
                </a:lnTo>
                <a:lnTo>
                  <a:pt x="47829" y="59527"/>
                </a:lnTo>
                <a:lnTo>
                  <a:pt x="43962" y="61226"/>
                </a:lnTo>
                <a:lnTo>
                  <a:pt x="42358" y="61886"/>
                </a:lnTo>
                <a:lnTo>
                  <a:pt x="41414" y="62169"/>
                </a:lnTo>
                <a:lnTo>
                  <a:pt x="39433" y="62452"/>
                </a:lnTo>
                <a:lnTo>
                  <a:pt x="37169" y="62641"/>
                </a:lnTo>
                <a:lnTo>
                  <a:pt x="33679" y="62829"/>
                </a:lnTo>
                <a:lnTo>
                  <a:pt x="31226" y="62924"/>
                </a:lnTo>
                <a:lnTo>
                  <a:pt x="29528" y="62924"/>
                </a:lnTo>
                <a:lnTo>
                  <a:pt x="28301" y="62735"/>
                </a:lnTo>
                <a:lnTo>
                  <a:pt x="27075" y="62546"/>
                </a:lnTo>
                <a:lnTo>
                  <a:pt x="25754" y="62263"/>
                </a:lnTo>
                <a:lnTo>
                  <a:pt x="24622" y="61886"/>
                </a:lnTo>
                <a:lnTo>
                  <a:pt x="23396" y="61414"/>
                </a:lnTo>
                <a:lnTo>
                  <a:pt x="21320" y="60565"/>
                </a:lnTo>
                <a:lnTo>
                  <a:pt x="21509" y="60754"/>
                </a:lnTo>
                <a:lnTo>
                  <a:pt x="21698" y="60848"/>
                </a:lnTo>
                <a:lnTo>
                  <a:pt x="22169" y="61131"/>
                </a:lnTo>
                <a:lnTo>
                  <a:pt x="21037" y="60659"/>
                </a:lnTo>
                <a:lnTo>
                  <a:pt x="19434" y="59905"/>
                </a:lnTo>
                <a:lnTo>
                  <a:pt x="15754" y="57924"/>
                </a:lnTo>
                <a:lnTo>
                  <a:pt x="12453" y="56037"/>
                </a:lnTo>
                <a:lnTo>
                  <a:pt x="11415" y="55377"/>
                </a:lnTo>
                <a:lnTo>
                  <a:pt x="11226" y="55188"/>
                </a:lnTo>
                <a:lnTo>
                  <a:pt x="11132" y="55094"/>
                </a:lnTo>
                <a:lnTo>
                  <a:pt x="10377" y="54433"/>
                </a:lnTo>
                <a:lnTo>
                  <a:pt x="9717" y="53679"/>
                </a:lnTo>
                <a:lnTo>
                  <a:pt x="9717" y="53962"/>
                </a:lnTo>
                <a:lnTo>
                  <a:pt x="9622" y="54150"/>
                </a:lnTo>
                <a:lnTo>
                  <a:pt x="9528" y="54245"/>
                </a:lnTo>
                <a:lnTo>
                  <a:pt x="9434" y="54245"/>
                </a:lnTo>
                <a:lnTo>
                  <a:pt x="9151" y="54056"/>
                </a:lnTo>
                <a:lnTo>
                  <a:pt x="8868" y="53679"/>
                </a:lnTo>
                <a:lnTo>
                  <a:pt x="8585" y="53301"/>
                </a:lnTo>
                <a:lnTo>
                  <a:pt x="8302" y="52829"/>
                </a:lnTo>
                <a:lnTo>
                  <a:pt x="8302" y="52546"/>
                </a:lnTo>
                <a:lnTo>
                  <a:pt x="8302" y="52452"/>
                </a:lnTo>
                <a:lnTo>
                  <a:pt x="8396" y="52452"/>
                </a:lnTo>
                <a:lnTo>
                  <a:pt x="7924" y="52263"/>
                </a:lnTo>
                <a:lnTo>
                  <a:pt x="7358" y="51886"/>
                </a:lnTo>
                <a:lnTo>
                  <a:pt x="6038" y="50660"/>
                </a:lnTo>
                <a:lnTo>
                  <a:pt x="5849" y="50377"/>
                </a:lnTo>
                <a:lnTo>
                  <a:pt x="5566" y="50094"/>
                </a:lnTo>
                <a:lnTo>
                  <a:pt x="5566" y="50188"/>
                </a:lnTo>
                <a:lnTo>
                  <a:pt x="4811" y="49339"/>
                </a:lnTo>
                <a:lnTo>
                  <a:pt x="4717" y="49150"/>
                </a:lnTo>
                <a:lnTo>
                  <a:pt x="5189" y="49433"/>
                </a:lnTo>
                <a:lnTo>
                  <a:pt x="5377" y="49528"/>
                </a:lnTo>
                <a:lnTo>
                  <a:pt x="5472" y="49716"/>
                </a:lnTo>
                <a:lnTo>
                  <a:pt x="5660" y="50094"/>
                </a:lnTo>
                <a:lnTo>
                  <a:pt x="5377" y="49056"/>
                </a:lnTo>
                <a:lnTo>
                  <a:pt x="5000" y="48113"/>
                </a:lnTo>
                <a:lnTo>
                  <a:pt x="4057" y="45660"/>
                </a:lnTo>
                <a:lnTo>
                  <a:pt x="3585" y="44150"/>
                </a:lnTo>
                <a:lnTo>
                  <a:pt x="3208" y="42358"/>
                </a:lnTo>
                <a:lnTo>
                  <a:pt x="3396" y="42547"/>
                </a:lnTo>
                <a:lnTo>
                  <a:pt x="3491" y="42452"/>
                </a:lnTo>
                <a:lnTo>
                  <a:pt x="3585" y="42547"/>
                </a:lnTo>
                <a:lnTo>
                  <a:pt x="3774" y="42641"/>
                </a:lnTo>
                <a:lnTo>
                  <a:pt x="3679" y="40849"/>
                </a:lnTo>
                <a:lnTo>
                  <a:pt x="3585" y="38962"/>
                </a:lnTo>
                <a:lnTo>
                  <a:pt x="3679" y="37169"/>
                </a:lnTo>
                <a:lnTo>
                  <a:pt x="3774" y="36320"/>
                </a:lnTo>
                <a:lnTo>
                  <a:pt x="4057" y="35566"/>
                </a:lnTo>
                <a:lnTo>
                  <a:pt x="4434" y="33585"/>
                </a:lnTo>
                <a:lnTo>
                  <a:pt x="4434" y="33962"/>
                </a:lnTo>
                <a:lnTo>
                  <a:pt x="4528" y="34245"/>
                </a:lnTo>
                <a:lnTo>
                  <a:pt x="4717" y="32264"/>
                </a:lnTo>
                <a:lnTo>
                  <a:pt x="5189" y="30283"/>
                </a:lnTo>
                <a:lnTo>
                  <a:pt x="5755" y="28302"/>
                </a:lnTo>
                <a:lnTo>
                  <a:pt x="6604" y="26321"/>
                </a:lnTo>
                <a:lnTo>
                  <a:pt x="7453" y="24340"/>
                </a:lnTo>
                <a:lnTo>
                  <a:pt x="8585" y="22547"/>
                </a:lnTo>
                <a:lnTo>
                  <a:pt x="9717" y="20755"/>
                </a:lnTo>
                <a:lnTo>
                  <a:pt x="10943" y="19245"/>
                </a:lnTo>
                <a:lnTo>
                  <a:pt x="10849" y="19057"/>
                </a:lnTo>
                <a:lnTo>
                  <a:pt x="10849" y="18868"/>
                </a:lnTo>
                <a:lnTo>
                  <a:pt x="11132" y="18396"/>
                </a:lnTo>
                <a:lnTo>
                  <a:pt x="11604" y="17830"/>
                </a:lnTo>
                <a:lnTo>
                  <a:pt x="12264" y="17076"/>
                </a:lnTo>
                <a:lnTo>
                  <a:pt x="14151" y="15472"/>
                </a:lnTo>
                <a:lnTo>
                  <a:pt x="16415" y="13585"/>
                </a:lnTo>
                <a:lnTo>
                  <a:pt x="18868" y="11793"/>
                </a:lnTo>
                <a:lnTo>
                  <a:pt x="21226" y="10095"/>
                </a:lnTo>
                <a:lnTo>
                  <a:pt x="23302" y="8868"/>
                </a:lnTo>
                <a:lnTo>
                  <a:pt x="24717" y="8113"/>
                </a:lnTo>
                <a:lnTo>
                  <a:pt x="24245" y="8491"/>
                </a:lnTo>
                <a:lnTo>
                  <a:pt x="23773" y="8774"/>
                </a:lnTo>
                <a:lnTo>
                  <a:pt x="24811" y="8208"/>
                </a:lnTo>
                <a:lnTo>
                  <a:pt x="25566" y="7830"/>
                </a:lnTo>
                <a:lnTo>
                  <a:pt x="27452" y="6981"/>
                </a:lnTo>
                <a:lnTo>
                  <a:pt x="27264" y="6981"/>
                </a:lnTo>
                <a:lnTo>
                  <a:pt x="26981" y="6887"/>
                </a:lnTo>
                <a:lnTo>
                  <a:pt x="27830" y="6604"/>
                </a:lnTo>
                <a:lnTo>
                  <a:pt x="29056" y="6132"/>
                </a:lnTo>
                <a:lnTo>
                  <a:pt x="28679" y="6415"/>
                </a:lnTo>
                <a:lnTo>
                  <a:pt x="29056" y="6510"/>
                </a:lnTo>
                <a:lnTo>
                  <a:pt x="28962" y="6698"/>
                </a:lnTo>
                <a:lnTo>
                  <a:pt x="30283" y="6227"/>
                </a:lnTo>
                <a:lnTo>
                  <a:pt x="31698" y="5755"/>
                </a:lnTo>
                <a:lnTo>
                  <a:pt x="33113" y="5378"/>
                </a:lnTo>
                <a:lnTo>
                  <a:pt x="33867" y="5189"/>
                </a:lnTo>
                <a:lnTo>
                  <a:pt x="34169" y="5151"/>
                </a:lnTo>
                <a:lnTo>
                  <a:pt x="34169" y="5151"/>
                </a:lnTo>
                <a:lnTo>
                  <a:pt x="34905" y="4906"/>
                </a:lnTo>
                <a:lnTo>
                  <a:pt x="35754" y="4812"/>
                </a:lnTo>
                <a:lnTo>
                  <a:pt x="36603" y="4812"/>
                </a:lnTo>
                <a:lnTo>
                  <a:pt x="37547" y="4717"/>
                </a:lnTo>
                <a:lnTo>
                  <a:pt x="37830" y="4717"/>
                </a:lnTo>
                <a:lnTo>
                  <a:pt x="38396" y="4529"/>
                </a:lnTo>
                <a:lnTo>
                  <a:pt x="38867" y="4340"/>
                </a:lnTo>
                <a:lnTo>
                  <a:pt x="38867" y="4623"/>
                </a:lnTo>
                <a:lnTo>
                  <a:pt x="42735" y="4340"/>
                </a:lnTo>
                <a:lnTo>
                  <a:pt x="43207" y="4529"/>
                </a:lnTo>
                <a:lnTo>
                  <a:pt x="43018" y="4529"/>
                </a:lnTo>
                <a:lnTo>
                  <a:pt x="43867" y="4623"/>
                </a:lnTo>
                <a:lnTo>
                  <a:pt x="44811" y="4434"/>
                </a:lnTo>
                <a:lnTo>
                  <a:pt x="45094" y="4717"/>
                </a:lnTo>
                <a:lnTo>
                  <a:pt x="45754" y="4906"/>
                </a:lnTo>
                <a:lnTo>
                  <a:pt x="47546" y="5189"/>
                </a:lnTo>
                <a:lnTo>
                  <a:pt x="49622" y="5566"/>
                </a:lnTo>
                <a:lnTo>
                  <a:pt x="51131" y="5849"/>
                </a:lnTo>
                <a:lnTo>
                  <a:pt x="51131" y="5849"/>
                </a:lnTo>
                <a:lnTo>
                  <a:pt x="49244" y="5095"/>
                </a:lnTo>
                <a:lnTo>
                  <a:pt x="46886" y="4529"/>
                </a:lnTo>
                <a:lnTo>
                  <a:pt x="44433" y="3963"/>
                </a:lnTo>
                <a:lnTo>
                  <a:pt x="41980" y="3491"/>
                </a:lnTo>
                <a:lnTo>
                  <a:pt x="39528" y="3302"/>
                </a:lnTo>
                <a:lnTo>
                  <a:pt x="37358" y="3208"/>
                </a:lnTo>
                <a:lnTo>
                  <a:pt x="36415" y="3208"/>
                </a:lnTo>
                <a:lnTo>
                  <a:pt x="35565" y="3302"/>
                </a:lnTo>
                <a:lnTo>
                  <a:pt x="34811" y="3491"/>
                </a:lnTo>
                <a:lnTo>
                  <a:pt x="34150" y="3680"/>
                </a:lnTo>
                <a:lnTo>
                  <a:pt x="33490" y="3585"/>
                </a:lnTo>
                <a:lnTo>
                  <a:pt x="32830" y="3491"/>
                </a:lnTo>
                <a:lnTo>
                  <a:pt x="31509" y="3585"/>
                </a:lnTo>
                <a:lnTo>
                  <a:pt x="30000" y="3868"/>
                </a:lnTo>
                <a:lnTo>
                  <a:pt x="28490" y="4246"/>
                </a:lnTo>
                <a:lnTo>
                  <a:pt x="26981" y="4812"/>
                </a:lnTo>
                <a:lnTo>
                  <a:pt x="25471" y="5472"/>
                </a:lnTo>
                <a:lnTo>
                  <a:pt x="23868" y="6321"/>
                </a:lnTo>
                <a:lnTo>
                  <a:pt x="22358" y="7170"/>
                </a:lnTo>
                <a:lnTo>
                  <a:pt x="20849" y="8113"/>
                </a:lnTo>
                <a:lnTo>
                  <a:pt x="19339" y="9151"/>
                </a:lnTo>
                <a:lnTo>
                  <a:pt x="17924" y="10283"/>
                </a:lnTo>
                <a:lnTo>
                  <a:pt x="16604" y="11321"/>
                </a:lnTo>
                <a:lnTo>
                  <a:pt x="14056" y="13491"/>
                </a:lnTo>
                <a:lnTo>
                  <a:pt x="12075" y="15472"/>
                </a:lnTo>
                <a:lnTo>
                  <a:pt x="9717" y="18491"/>
                </a:lnTo>
                <a:lnTo>
                  <a:pt x="10000" y="17830"/>
                </a:lnTo>
                <a:lnTo>
                  <a:pt x="10377" y="17264"/>
                </a:lnTo>
                <a:lnTo>
                  <a:pt x="9717" y="18113"/>
                </a:lnTo>
                <a:lnTo>
                  <a:pt x="9056" y="19057"/>
                </a:lnTo>
                <a:lnTo>
                  <a:pt x="9151" y="19245"/>
                </a:lnTo>
                <a:lnTo>
                  <a:pt x="8396" y="20189"/>
                </a:lnTo>
                <a:lnTo>
                  <a:pt x="9151" y="18774"/>
                </a:lnTo>
                <a:lnTo>
                  <a:pt x="8019" y="20377"/>
                </a:lnTo>
                <a:lnTo>
                  <a:pt x="7075" y="22075"/>
                </a:lnTo>
                <a:lnTo>
                  <a:pt x="6226" y="23868"/>
                </a:lnTo>
                <a:lnTo>
                  <a:pt x="5472" y="25755"/>
                </a:lnTo>
                <a:lnTo>
                  <a:pt x="4151" y="29434"/>
                </a:lnTo>
                <a:lnTo>
                  <a:pt x="2924" y="32924"/>
                </a:lnTo>
                <a:lnTo>
                  <a:pt x="3019" y="33113"/>
                </a:lnTo>
                <a:lnTo>
                  <a:pt x="2924" y="33773"/>
                </a:lnTo>
                <a:lnTo>
                  <a:pt x="2453" y="36509"/>
                </a:lnTo>
                <a:lnTo>
                  <a:pt x="1981" y="39434"/>
                </a:lnTo>
                <a:lnTo>
                  <a:pt x="1981" y="39528"/>
                </a:lnTo>
                <a:lnTo>
                  <a:pt x="1981" y="39905"/>
                </a:lnTo>
                <a:lnTo>
                  <a:pt x="1792" y="41415"/>
                </a:lnTo>
                <a:lnTo>
                  <a:pt x="1698" y="42358"/>
                </a:lnTo>
                <a:lnTo>
                  <a:pt x="1698" y="43301"/>
                </a:lnTo>
                <a:lnTo>
                  <a:pt x="1792" y="44245"/>
                </a:lnTo>
                <a:lnTo>
                  <a:pt x="1887" y="44999"/>
                </a:lnTo>
                <a:lnTo>
                  <a:pt x="2170" y="46603"/>
                </a:lnTo>
                <a:lnTo>
                  <a:pt x="2170" y="46603"/>
                </a:lnTo>
                <a:lnTo>
                  <a:pt x="1887" y="46415"/>
                </a:lnTo>
                <a:lnTo>
                  <a:pt x="1792" y="46320"/>
                </a:lnTo>
                <a:lnTo>
                  <a:pt x="1792" y="46509"/>
                </a:lnTo>
                <a:lnTo>
                  <a:pt x="1981" y="46981"/>
                </a:lnTo>
                <a:lnTo>
                  <a:pt x="1415" y="46132"/>
                </a:lnTo>
                <a:lnTo>
                  <a:pt x="1509" y="46509"/>
                </a:lnTo>
                <a:lnTo>
                  <a:pt x="1321" y="46981"/>
                </a:lnTo>
                <a:lnTo>
                  <a:pt x="472" y="45471"/>
                </a:lnTo>
                <a:lnTo>
                  <a:pt x="377" y="45565"/>
                </a:lnTo>
                <a:lnTo>
                  <a:pt x="283" y="45660"/>
                </a:lnTo>
                <a:lnTo>
                  <a:pt x="189" y="45660"/>
                </a:lnTo>
                <a:lnTo>
                  <a:pt x="0" y="45565"/>
                </a:lnTo>
                <a:lnTo>
                  <a:pt x="0" y="45565"/>
                </a:lnTo>
                <a:lnTo>
                  <a:pt x="1038" y="47924"/>
                </a:lnTo>
                <a:lnTo>
                  <a:pt x="2264" y="50282"/>
                </a:lnTo>
                <a:lnTo>
                  <a:pt x="2075" y="49905"/>
                </a:lnTo>
                <a:lnTo>
                  <a:pt x="2170" y="49528"/>
                </a:lnTo>
                <a:lnTo>
                  <a:pt x="2736" y="50188"/>
                </a:lnTo>
                <a:lnTo>
                  <a:pt x="3208" y="50660"/>
                </a:lnTo>
                <a:lnTo>
                  <a:pt x="3396" y="50943"/>
                </a:lnTo>
                <a:lnTo>
                  <a:pt x="3396" y="51037"/>
                </a:lnTo>
                <a:lnTo>
                  <a:pt x="3302" y="50943"/>
                </a:lnTo>
                <a:lnTo>
                  <a:pt x="3302" y="50943"/>
                </a:lnTo>
                <a:lnTo>
                  <a:pt x="3585" y="51320"/>
                </a:lnTo>
                <a:lnTo>
                  <a:pt x="4623" y="53207"/>
                </a:lnTo>
                <a:lnTo>
                  <a:pt x="5755" y="55094"/>
                </a:lnTo>
                <a:lnTo>
                  <a:pt x="7075" y="56886"/>
                </a:lnTo>
                <a:lnTo>
                  <a:pt x="8585" y="58490"/>
                </a:lnTo>
                <a:lnTo>
                  <a:pt x="10189" y="59999"/>
                </a:lnTo>
                <a:lnTo>
                  <a:pt x="11792" y="61414"/>
                </a:lnTo>
                <a:lnTo>
                  <a:pt x="13585" y="62735"/>
                </a:lnTo>
                <a:lnTo>
                  <a:pt x="15471" y="63867"/>
                </a:lnTo>
                <a:lnTo>
                  <a:pt x="17641" y="64905"/>
                </a:lnTo>
                <a:lnTo>
                  <a:pt x="20000" y="65942"/>
                </a:lnTo>
                <a:lnTo>
                  <a:pt x="22358" y="66697"/>
                </a:lnTo>
                <a:lnTo>
                  <a:pt x="24811" y="67263"/>
                </a:lnTo>
                <a:lnTo>
                  <a:pt x="27264" y="67735"/>
                </a:lnTo>
                <a:lnTo>
                  <a:pt x="29811" y="68018"/>
                </a:lnTo>
                <a:lnTo>
                  <a:pt x="32264" y="68206"/>
                </a:lnTo>
                <a:lnTo>
                  <a:pt x="34811" y="68112"/>
                </a:lnTo>
                <a:lnTo>
                  <a:pt x="36981" y="67829"/>
                </a:lnTo>
                <a:lnTo>
                  <a:pt x="40471" y="67263"/>
                </a:lnTo>
                <a:lnTo>
                  <a:pt x="44056" y="66508"/>
                </a:lnTo>
                <a:lnTo>
                  <a:pt x="45565" y="66131"/>
                </a:lnTo>
                <a:lnTo>
                  <a:pt x="46509" y="65848"/>
                </a:lnTo>
                <a:lnTo>
                  <a:pt x="46509" y="65942"/>
                </a:lnTo>
                <a:lnTo>
                  <a:pt x="48018" y="65376"/>
                </a:lnTo>
                <a:lnTo>
                  <a:pt x="49527" y="64622"/>
                </a:lnTo>
                <a:lnTo>
                  <a:pt x="48867" y="64810"/>
                </a:lnTo>
                <a:lnTo>
                  <a:pt x="50754" y="63773"/>
                </a:lnTo>
                <a:lnTo>
                  <a:pt x="52546" y="62641"/>
                </a:lnTo>
                <a:lnTo>
                  <a:pt x="54244" y="61320"/>
                </a:lnTo>
                <a:lnTo>
                  <a:pt x="56037" y="59810"/>
                </a:lnTo>
                <a:lnTo>
                  <a:pt x="55282" y="60659"/>
                </a:lnTo>
                <a:lnTo>
                  <a:pt x="57263" y="59056"/>
                </a:lnTo>
                <a:lnTo>
                  <a:pt x="58112" y="58395"/>
                </a:lnTo>
                <a:lnTo>
                  <a:pt x="58207" y="58301"/>
                </a:lnTo>
                <a:lnTo>
                  <a:pt x="58112" y="58301"/>
                </a:lnTo>
                <a:lnTo>
                  <a:pt x="58584" y="57924"/>
                </a:lnTo>
                <a:lnTo>
                  <a:pt x="59056" y="57546"/>
                </a:lnTo>
                <a:lnTo>
                  <a:pt x="59999" y="56414"/>
                </a:lnTo>
                <a:lnTo>
                  <a:pt x="61414" y="55188"/>
                </a:lnTo>
                <a:lnTo>
                  <a:pt x="61414" y="55188"/>
                </a:lnTo>
                <a:lnTo>
                  <a:pt x="61131" y="55282"/>
                </a:lnTo>
                <a:lnTo>
                  <a:pt x="61508" y="54811"/>
                </a:lnTo>
                <a:lnTo>
                  <a:pt x="62735" y="53867"/>
                </a:lnTo>
                <a:lnTo>
                  <a:pt x="63867" y="52735"/>
                </a:lnTo>
                <a:lnTo>
                  <a:pt x="66131" y="50471"/>
                </a:lnTo>
                <a:lnTo>
                  <a:pt x="66131" y="50565"/>
                </a:lnTo>
                <a:lnTo>
                  <a:pt x="66320" y="50660"/>
                </a:lnTo>
                <a:lnTo>
                  <a:pt x="66414" y="50660"/>
                </a:lnTo>
                <a:lnTo>
                  <a:pt x="66603" y="50565"/>
                </a:lnTo>
                <a:lnTo>
                  <a:pt x="66603" y="50754"/>
                </a:lnTo>
                <a:lnTo>
                  <a:pt x="66508" y="50943"/>
                </a:lnTo>
                <a:lnTo>
                  <a:pt x="65848" y="51603"/>
                </a:lnTo>
                <a:lnTo>
                  <a:pt x="64999" y="52546"/>
                </a:lnTo>
                <a:lnTo>
                  <a:pt x="65376" y="52358"/>
                </a:lnTo>
                <a:lnTo>
                  <a:pt x="65848" y="52075"/>
                </a:lnTo>
                <a:lnTo>
                  <a:pt x="66697" y="51320"/>
                </a:lnTo>
                <a:lnTo>
                  <a:pt x="67546" y="50282"/>
                </a:lnTo>
                <a:lnTo>
                  <a:pt x="68301" y="49056"/>
                </a:lnTo>
                <a:lnTo>
                  <a:pt x="69055" y="47830"/>
                </a:lnTo>
                <a:lnTo>
                  <a:pt x="69716" y="46603"/>
                </a:lnTo>
                <a:lnTo>
                  <a:pt x="70565" y="44811"/>
                </a:lnTo>
                <a:lnTo>
                  <a:pt x="70282" y="45094"/>
                </a:lnTo>
                <a:lnTo>
                  <a:pt x="70942" y="43490"/>
                </a:lnTo>
                <a:lnTo>
                  <a:pt x="71037" y="43396"/>
                </a:lnTo>
                <a:lnTo>
                  <a:pt x="71697" y="41320"/>
                </a:lnTo>
                <a:lnTo>
                  <a:pt x="72263" y="39245"/>
                </a:lnTo>
                <a:lnTo>
                  <a:pt x="72640" y="37358"/>
                </a:lnTo>
                <a:lnTo>
                  <a:pt x="72923" y="35849"/>
                </a:lnTo>
                <a:lnTo>
                  <a:pt x="72829" y="36226"/>
                </a:lnTo>
                <a:lnTo>
                  <a:pt x="72735" y="36698"/>
                </a:lnTo>
                <a:lnTo>
                  <a:pt x="72452" y="36981"/>
                </a:lnTo>
                <a:lnTo>
                  <a:pt x="72169" y="37358"/>
                </a:lnTo>
                <a:lnTo>
                  <a:pt x="72263" y="36981"/>
                </a:lnTo>
                <a:lnTo>
                  <a:pt x="72452" y="36415"/>
                </a:lnTo>
                <a:lnTo>
                  <a:pt x="72452" y="35849"/>
                </a:lnTo>
                <a:lnTo>
                  <a:pt x="72357" y="35660"/>
                </a:lnTo>
                <a:lnTo>
                  <a:pt x="72263" y="35471"/>
                </a:lnTo>
                <a:lnTo>
                  <a:pt x="72640" y="33868"/>
                </a:lnTo>
                <a:lnTo>
                  <a:pt x="72735" y="33113"/>
                </a:lnTo>
                <a:lnTo>
                  <a:pt x="72735" y="32358"/>
                </a:lnTo>
                <a:lnTo>
                  <a:pt x="72923" y="33207"/>
                </a:lnTo>
                <a:lnTo>
                  <a:pt x="73018" y="34151"/>
                </a:lnTo>
                <a:lnTo>
                  <a:pt x="72923" y="32358"/>
                </a:lnTo>
                <a:lnTo>
                  <a:pt x="72923" y="31792"/>
                </a:lnTo>
                <a:lnTo>
                  <a:pt x="73112" y="30754"/>
                </a:lnTo>
                <a:lnTo>
                  <a:pt x="72829" y="31604"/>
                </a:lnTo>
                <a:lnTo>
                  <a:pt x="72735" y="30283"/>
                </a:lnTo>
                <a:lnTo>
                  <a:pt x="72546" y="28868"/>
                </a:lnTo>
                <a:lnTo>
                  <a:pt x="72357" y="27641"/>
                </a:lnTo>
                <a:lnTo>
                  <a:pt x="71980" y="26038"/>
                </a:lnTo>
                <a:lnTo>
                  <a:pt x="71414" y="24151"/>
                </a:lnTo>
                <a:lnTo>
                  <a:pt x="70754" y="22170"/>
                </a:lnTo>
                <a:lnTo>
                  <a:pt x="69905" y="20000"/>
                </a:lnTo>
                <a:lnTo>
                  <a:pt x="68867" y="18019"/>
                </a:lnTo>
                <a:lnTo>
                  <a:pt x="68301" y="16981"/>
                </a:lnTo>
                <a:lnTo>
                  <a:pt x="67735" y="16132"/>
                </a:lnTo>
                <a:lnTo>
                  <a:pt x="67074" y="15283"/>
                </a:lnTo>
                <a:lnTo>
                  <a:pt x="66414" y="14434"/>
                </a:lnTo>
                <a:lnTo>
                  <a:pt x="66508" y="14623"/>
                </a:lnTo>
                <a:lnTo>
                  <a:pt x="66414" y="14906"/>
                </a:lnTo>
                <a:lnTo>
                  <a:pt x="65754" y="14057"/>
                </a:lnTo>
                <a:lnTo>
                  <a:pt x="65093" y="13113"/>
                </a:lnTo>
                <a:lnTo>
                  <a:pt x="64537" y="12278"/>
                </a:lnTo>
                <a:lnTo>
                  <a:pt x="62924" y="10755"/>
                </a:lnTo>
                <a:lnTo>
                  <a:pt x="63018" y="10755"/>
                </a:lnTo>
                <a:lnTo>
                  <a:pt x="63018" y="10661"/>
                </a:lnTo>
                <a:lnTo>
                  <a:pt x="62924" y="10472"/>
                </a:lnTo>
                <a:lnTo>
                  <a:pt x="62263" y="9717"/>
                </a:lnTo>
                <a:lnTo>
                  <a:pt x="60376" y="7830"/>
                </a:lnTo>
                <a:lnTo>
                  <a:pt x="60754" y="8396"/>
                </a:lnTo>
                <a:lnTo>
                  <a:pt x="61131" y="8774"/>
                </a:lnTo>
                <a:lnTo>
                  <a:pt x="60376" y="8396"/>
                </a:lnTo>
                <a:lnTo>
                  <a:pt x="59716" y="7925"/>
                </a:lnTo>
                <a:lnTo>
                  <a:pt x="59087" y="7476"/>
                </a:lnTo>
                <a:lnTo>
                  <a:pt x="59810" y="8302"/>
                </a:lnTo>
                <a:lnTo>
                  <a:pt x="58678" y="7642"/>
                </a:lnTo>
                <a:lnTo>
                  <a:pt x="57641" y="6981"/>
                </a:lnTo>
                <a:lnTo>
                  <a:pt x="55471" y="5472"/>
                </a:lnTo>
                <a:lnTo>
                  <a:pt x="53301" y="4057"/>
                </a:lnTo>
                <a:lnTo>
                  <a:pt x="52169" y="3397"/>
                </a:lnTo>
                <a:lnTo>
                  <a:pt x="51037" y="2831"/>
                </a:lnTo>
                <a:lnTo>
                  <a:pt x="52075" y="2831"/>
                </a:lnTo>
                <a:lnTo>
                  <a:pt x="50660" y="1982"/>
                </a:lnTo>
                <a:lnTo>
                  <a:pt x="49811" y="1604"/>
                </a:lnTo>
                <a:lnTo>
                  <a:pt x="48867" y="1227"/>
                </a:lnTo>
                <a:lnTo>
                  <a:pt x="48018" y="849"/>
                </a:lnTo>
                <a:lnTo>
                  <a:pt x="47075" y="661"/>
                </a:lnTo>
                <a:lnTo>
                  <a:pt x="46226" y="566"/>
                </a:lnTo>
                <a:lnTo>
                  <a:pt x="45471" y="661"/>
                </a:lnTo>
                <a:lnTo>
                  <a:pt x="46226" y="849"/>
                </a:lnTo>
                <a:lnTo>
                  <a:pt x="46866" y="1215"/>
                </a:lnTo>
                <a:lnTo>
                  <a:pt x="46980" y="1227"/>
                </a:lnTo>
                <a:lnTo>
                  <a:pt x="47452" y="1416"/>
                </a:lnTo>
                <a:lnTo>
                  <a:pt x="47924" y="1510"/>
                </a:lnTo>
                <a:lnTo>
                  <a:pt x="47358" y="1321"/>
                </a:lnTo>
                <a:lnTo>
                  <a:pt x="46886" y="944"/>
                </a:lnTo>
                <a:lnTo>
                  <a:pt x="47829" y="1227"/>
                </a:lnTo>
                <a:lnTo>
                  <a:pt x="48773" y="1604"/>
                </a:lnTo>
                <a:lnTo>
                  <a:pt x="49622" y="2076"/>
                </a:lnTo>
                <a:lnTo>
                  <a:pt x="50377" y="2642"/>
                </a:lnTo>
                <a:lnTo>
                  <a:pt x="50377" y="2642"/>
                </a:lnTo>
                <a:lnTo>
                  <a:pt x="49622" y="2265"/>
                </a:lnTo>
                <a:lnTo>
                  <a:pt x="48584" y="1887"/>
                </a:lnTo>
                <a:lnTo>
                  <a:pt x="47358" y="1510"/>
                </a:lnTo>
                <a:lnTo>
                  <a:pt x="46037" y="1132"/>
                </a:lnTo>
                <a:lnTo>
                  <a:pt x="46809" y="1210"/>
                </a:lnTo>
                <a:lnTo>
                  <a:pt x="44339" y="661"/>
                </a:lnTo>
                <a:lnTo>
                  <a:pt x="44716" y="755"/>
                </a:lnTo>
                <a:lnTo>
                  <a:pt x="43113" y="472"/>
                </a:lnTo>
                <a:lnTo>
                  <a:pt x="41603" y="283"/>
                </a:lnTo>
                <a:lnTo>
                  <a:pt x="40282" y="95"/>
                </a:lnTo>
                <a:lnTo>
                  <a:pt x="3915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14"/>
          <p:cNvSpPr txBox="1">
            <a:spLocks noGrp="1"/>
          </p:cNvSpPr>
          <p:nvPr>
            <p:ph type="sldNum" idx="12"/>
          </p:nvPr>
        </p:nvSpPr>
        <p:spPr>
          <a:xfrm>
            <a:off x="4297650" y="4832975"/>
            <a:ext cx="548700" cy="310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6</a:t>
            </a:fld>
            <a:endParaRPr/>
          </a:p>
        </p:txBody>
      </p:sp>
      <p:pic>
        <p:nvPicPr>
          <p:cNvPr id="3" name="Hình ảnh 2">
            <a:extLst>
              <a:ext uri="{FF2B5EF4-FFF2-40B4-BE49-F238E27FC236}">
                <a16:creationId xmlns:a16="http://schemas.microsoft.com/office/drawing/2014/main" id="{54AC5D59-5DC2-4382-BC35-A1E0C51B5204}"/>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585" b="94152" l="9122" r="89865">
                        <a14:foregroundMark x1="50676" y1="7018" x2="53041" y2="8772"/>
                        <a14:foregroundMark x1="47973" y1="8187" x2="49324" y2="7602"/>
                        <a14:foregroundMark x1="51014" y1="585" x2="49662" y2="585"/>
                        <a14:foregroundMark x1="48986" y1="92982" x2="52027" y2="94152"/>
                        <a14:backgroundMark x1="60473" y1="6433" x2="75338" y2="8772"/>
                      </a14:backgroundRemoval>
                    </a14:imgEffect>
                  </a14:imgLayer>
                </a14:imgProps>
              </a:ext>
            </a:extLst>
          </a:blip>
          <a:stretch>
            <a:fillRect/>
          </a:stretch>
        </p:blipFill>
        <p:spPr>
          <a:xfrm>
            <a:off x="3162300" y="3124142"/>
            <a:ext cx="2819400" cy="162877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6"/>
          <p:cNvSpPr txBox="1">
            <a:spLocks noGrp="1"/>
          </p:cNvSpPr>
          <p:nvPr>
            <p:ph type="title"/>
          </p:nvPr>
        </p:nvSpPr>
        <p:spPr>
          <a:xfrm>
            <a:off x="-6025" y="967975"/>
            <a:ext cx="9156000" cy="85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t>G</a:t>
            </a:r>
            <a:r>
              <a:rPr lang="en"/>
              <a:t>it</a:t>
            </a:r>
            <a:endParaRPr/>
          </a:p>
        </p:txBody>
      </p:sp>
      <p:sp>
        <p:nvSpPr>
          <p:cNvPr id="96" name="Google Shape;96;p16"/>
          <p:cNvSpPr txBox="1">
            <a:spLocks noGrp="1"/>
          </p:cNvSpPr>
          <p:nvPr>
            <p:ph type="body" idx="1"/>
          </p:nvPr>
        </p:nvSpPr>
        <p:spPr>
          <a:xfrm>
            <a:off x="457200" y="1563400"/>
            <a:ext cx="8229600" cy="2503200"/>
          </a:xfrm>
          <a:prstGeom prst="rect">
            <a:avLst/>
          </a:prstGeom>
        </p:spPr>
        <p:txBody>
          <a:bodyPr spcFirstLastPara="1" wrap="square" lIns="91425" tIns="91425" rIns="91425" bIns="91425" anchor="t" anchorCtr="0">
            <a:noAutofit/>
          </a:bodyPr>
          <a:lstStyle/>
          <a:p>
            <a:pPr marL="457200" lvl="0" indent="-355600" algn="l" rtl="0">
              <a:spcBef>
                <a:spcPts val="600"/>
              </a:spcBef>
              <a:spcAft>
                <a:spcPts val="0"/>
              </a:spcAft>
              <a:buSzPts val="2000"/>
              <a:buChar char="✘"/>
            </a:pPr>
            <a:r>
              <a:rPr lang="en-US">
                <a:latin typeface="Bahnschrift" panose="020B0502040204020203" pitchFamily="34" charset="0"/>
              </a:rPr>
              <a:t>Git là một hệ thống quản lý phiên bản phân tán (</a:t>
            </a:r>
            <a:r>
              <a:rPr lang="en-US" b="1">
                <a:solidFill>
                  <a:schemeClr val="accent4">
                    <a:lumMod val="60000"/>
                    <a:lumOff val="40000"/>
                  </a:schemeClr>
                </a:solidFill>
                <a:latin typeface="Bahnschrift" panose="020B0502040204020203" pitchFamily="34" charset="0"/>
              </a:rPr>
              <a:t>Distributed Version Control System – DVCS</a:t>
            </a:r>
            <a:r>
              <a:rPr lang="en-US">
                <a:latin typeface="Bahnschrift" panose="020B0502040204020203" pitchFamily="34" charset="0"/>
              </a:rPr>
              <a:t>), nó là một trong những hệ thống quản lý </a:t>
            </a:r>
            <a:r>
              <a:rPr lang="en-US">
                <a:solidFill>
                  <a:schemeClr val="accent5">
                    <a:lumMod val="40000"/>
                    <a:lumOff val="60000"/>
                  </a:schemeClr>
                </a:solidFill>
                <a:latin typeface="Bahnschrift" panose="020B0502040204020203" pitchFamily="34" charset="0"/>
              </a:rPr>
              <a:t>phiên bản phân tán </a:t>
            </a:r>
            <a:r>
              <a:rPr lang="en-US">
                <a:latin typeface="Bahnschrift" panose="020B0502040204020203" pitchFamily="34" charset="0"/>
              </a:rPr>
              <a:t>phổ biến nhất hiện nay.</a:t>
            </a:r>
          </a:p>
          <a:p>
            <a:pPr marL="101600" lvl="0" indent="0" algn="l" rtl="0">
              <a:spcBef>
                <a:spcPts val="600"/>
              </a:spcBef>
              <a:spcAft>
                <a:spcPts val="0"/>
              </a:spcAft>
              <a:buSzPts val="2000"/>
              <a:buNone/>
            </a:pPr>
            <a:endParaRPr lang="en-US">
              <a:latin typeface="Bahnschrift" panose="020B0502040204020203" pitchFamily="34" charset="0"/>
            </a:endParaRPr>
          </a:p>
          <a:p>
            <a:pPr marL="457200" lvl="0" indent="-355600" algn="l" rtl="0">
              <a:spcBef>
                <a:spcPts val="600"/>
              </a:spcBef>
              <a:spcAft>
                <a:spcPts val="0"/>
              </a:spcAft>
              <a:buSzPts val="2000"/>
              <a:buChar char="✘"/>
            </a:pPr>
            <a:r>
              <a:rPr lang="en-US">
                <a:latin typeface="Bahnschrift" panose="020B0502040204020203" pitchFamily="34" charset="0"/>
              </a:rPr>
              <a:t>Đ</a:t>
            </a:r>
            <a:r>
              <a:rPr lang="vi-VN">
                <a:latin typeface="Bahnschrift" panose="020B0502040204020203" pitchFamily="34" charset="0"/>
              </a:rPr>
              <a:t>ược phát triển bởi Linus Torvalds vào năm 2005, ban đầu dành cho việc phát triển nhân Linux</a:t>
            </a:r>
            <a:r>
              <a:rPr lang="en-US">
                <a:latin typeface="Bahnschrift" panose="020B0502040204020203" pitchFamily="34" charset="0"/>
              </a:rPr>
              <a:t>.</a:t>
            </a:r>
            <a:endParaRPr>
              <a:latin typeface="Bahnschrift" panose="020B0502040204020203" pitchFamily="34" charset="0"/>
            </a:endParaRPr>
          </a:p>
        </p:txBody>
      </p:sp>
      <p:sp>
        <p:nvSpPr>
          <p:cNvPr id="97" name="Google Shape;97;p16"/>
          <p:cNvSpPr/>
          <p:nvPr/>
        </p:nvSpPr>
        <p:spPr>
          <a:xfrm>
            <a:off x="4141750" y="281249"/>
            <a:ext cx="788694" cy="805193"/>
          </a:xfrm>
          <a:custGeom>
            <a:avLst/>
            <a:gdLst/>
            <a:ahLst/>
            <a:cxnLst/>
            <a:rect l="l" t="t" r="r" b="b"/>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6"/>
          <p:cNvSpPr/>
          <p:nvPr/>
        </p:nvSpPr>
        <p:spPr>
          <a:xfrm>
            <a:off x="4363252" y="476438"/>
            <a:ext cx="345681" cy="414830"/>
          </a:xfrm>
          <a:custGeom>
            <a:avLst/>
            <a:gdLst/>
            <a:ahLst/>
            <a:cxnLst/>
            <a:rect l="l" t="t" r="r" b="b"/>
            <a:pathLst>
              <a:path w="15817" h="18981" extrusionOk="0">
                <a:moveTo>
                  <a:pt x="11364" y="1"/>
                </a:moveTo>
                <a:lnTo>
                  <a:pt x="11242" y="25"/>
                </a:lnTo>
                <a:lnTo>
                  <a:pt x="11169" y="74"/>
                </a:lnTo>
                <a:lnTo>
                  <a:pt x="11096" y="171"/>
                </a:lnTo>
                <a:lnTo>
                  <a:pt x="10780" y="731"/>
                </a:lnTo>
                <a:lnTo>
                  <a:pt x="10634" y="999"/>
                </a:lnTo>
                <a:lnTo>
                  <a:pt x="10537" y="1315"/>
                </a:lnTo>
                <a:lnTo>
                  <a:pt x="10512" y="1388"/>
                </a:lnTo>
                <a:lnTo>
                  <a:pt x="10537" y="1461"/>
                </a:lnTo>
                <a:lnTo>
                  <a:pt x="10585" y="1534"/>
                </a:lnTo>
                <a:lnTo>
                  <a:pt x="10634" y="1583"/>
                </a:lnTo>
                <a:lnTo>
                  <a:pt x="10707" y="1607"/>
                </a:lnTo>
                <a:lnTo>
                  <a:pt x="10804" y="1631"/>
                </a:lnTo>
                <a:lnTo>
                  <a:pt x="10877" y="1607"/>
                </a:lnTo>
                <a:lnTo>
                  <a:pt x="10950" y="1558"/>
                </a:lnTo>
                <a:lnTo>
                  <a:pt x="11145" y="1315"/>
                </a:lnTo>
                <a:lnTo>
                  <a:pt x="11291" y="1047"/>
                </a:lnTo>
                <a:lnTo>
                  <a:pt x="11510" y="731"/>
                </a:lnTo>
                <a:lnTo>
                  <a:pt x="11583" y="682"/>
                </a:lnTo>
                <a:lnTo>
                  <a:pt x="11656" y="609"/>
                </a:lnTo>
                <a:lnTo>
                  <a:pt x="11705" y="463"/>
                </a:lnTo>
                <a:lnTo>
                  <a:pt x="11729" y="342"/>
                </a:lnTo>
                <a:lnTo>
                  <a:pt x="11705" y="220"/>
                </a:lnTo>
                <a:lnTo>
                  <a:pt x="11656" y="123"/>
                </a:lnTo>
                <a:lnTo>
                  <a:pt x="11583" y="50"/>
                </a:lnTo>
                <a:lnTo>
                  <a:pt x="11486" y="25"/>
                </a:lnTo>
                <a:lnTo>
                  <a:pt x="11461" y="1"/>
                </a:lnTo>
                <a:close/>
                <a:moveTo>
                  <a:pt x="3821" y="171"/>
                </a:moveTo>
                <a:lnTo>
                  <a:pt x="3748" y="196"/>
                </a:lnTo>
                <a:lnTo>
                  <a:pt x="3699" y="244"/>
                </a:lnTo>
                <a:lnTo>
                  <a:pt x="3651" y="317"/>
                </a:lnTo>
                <a:lnTo>
                  <a:pt x="3651" y="390"/>
                </a:lnTo>
                <a:lnTo>
                  <a:pt x="3651" y="463"/>
                </a:lnTo>
                <a:lnTo>
                  <a:pt x="3699" y="634"/>
                </a:lnTo>
                <a:lnTo>
                  <a:pt x="3772" y="804"/>
                </a:lnTo>
                <a:lnTo>
                  <a:pt x="3943" y="1120"/>
                </a:lnTo>
                <a:lnTo>
                  <a:pt x="4113" y="1461"/>
                </a:lnTo>
                <a:lnTo>
                  <a:pt x="4259" y="1802"/>
                </a:lnTo>
                <a:lnTo>
                  <a:pt x="4332" y="1923"/>
                </a:lnTo>
                <a:lnTo>
                  <a:pt x="4429" y="1996"/>
                </a:lnTo>
                <a:lnTo>
                  <a:pt x="4527" y="2021"/>
                </a:lnTo>
                <a:lnTo>
                  <a:pt x="4624" y="1996"/>
                </a:lnTo>
                <a:lnTo>
                  <a:pt x="4721" y="1972"/>
                </a:lnTo>
                <a:lnTo>
                  <a:pt x="4794" y="1899"/>
                </a:lnTo>
                <a:lnTo>
                  <a:pt x="4843" y="1777"/>
                </a:lnTo>
                <a:lnTo>
                  <a:pt x="4843" y="1656"/>
                </a:lnTo>
                <a:lnTo>
                  <a:pt x="4794" y="1461"/>
                </a:lnTo>
                <a:lnTo>
                  <a:pt x="4697" y="1266"/>
                </a:lnTo>
                <a:lnTo>
                  <a:pt x="4502" y="901"/>
                </a:lnTo>
                <a:lnTo>
                  <a:pt x="4283" y="536"/>
                </a:lnTo>
                <a:lnTo>
                  <a:pt x="4162" y="390"/>
                </a:lnTo>
                <a:lnTo>
                  <a:pt x="4040" y="244"/>
                </a:lnTo>
                <a:lnTo>
                  <a:pt x="3967" y="196"/>
                </a:lnTo>
                <a:lnTo>
                  <a:pt x="3894" y="171"/>
                </a:lnTo>
                <a:close/>
                <a:moveTo>
                  <a:pt x="15452" y="4405"/>
                </a:moveTo>
                <a:lnTo>
                  <a:pt x="15379" y="4429"/>
                </a:lnTo>
                <a:lnTo>
                  <a:pt x="15306" y="4454"/>
                </a:lnTo>
                <a:lnTo>
                  <a:pt x="15135" y="4551"/>
                </a:lnTo>
                <a:lnTo>
                  <a:pt x="14941" y="4600"/>
                </a:lnTo>
                <a:lnTo>
                  <a:pt x="14551" y="4697"/>
                </a:lnTo>
                <a:lnTo>
                  <a:pt x="14357" y="4746"/>
                </a:lnTo>
                <a:lnTo>
                  <a:pt x="14162" y="4819"/>
                </a:lnTo>
                <a:lnTo>
                  <a:pt x="14016" y="4916"/>
                </a:lnTo>
                <a:lnTo>
                  <a:pt x="13870" y="5062"/>
                </a:lnTo>
                <a:lnTo>
                  <a:pt x="13822" y="5135"/>
                </a:lnTo>
                <a:lnTo>
                  <a:pt x="13822" y="5232"/>
                </a:lnTo>
                <a:lnTo>
                  <a:pt x="13846" y="5330"/>
                </a:lnTo>
                <a:lnTo>
                  <a:pt x="13895" y="5354"/>
                </a:lnTo>
                <a:lnTo>
                  <a:pt x="13943" y="5354"/>
                </a:lnTo>
                <a:lnTo>
                  <a:pt x="14138" y="5378"/>
                </a:lnTo>
                <a:lnTo>
                  <a:pt x="14357" y="5378"/>
                </a:lnTo>
                <a:lnTo>
                  <a:pt x="14600" y="5354"/>
                </a:lnTo>
                <a:lnTo>
                  <a:pt x="14819" y="5330"/>
                </a:lnTo>
                <a:lnTo>
                  <a:pt x="15038" y="5257"/>
                </a:lnTo>
                <a:lnTo>
                  <a:pt x="15257" y="5208"/>
                </a:lnTo>
                <a:lnTo>
                  <a:pt x="15452" y="5111"/>
                </a:lnTo>
                <a:lnTo>
                  <a:pt x="15646" y="5038"/>
                </a:lnTo>
                <a:lnTo>
                  <a:pt x="15719" y="4989"/>
                </a:lnTo>
                <a:lnTo>
                  <a:pt x="15768" y="4940"/>
                </a:lnTo>
                <a:lnTo>
                  <a:pt x="15817" y="4819"/>
                </a:lnTo>
                <a:lnTo>
                  <a:pt x="15792" y="4697"/>
                </a:lnTo>
                <a:lnTo>
                  <a:pt x="15768" y="4575"/>
                </a:lnTo>
                <a:lnTo>
                  <a:pt x="15671" y="4478"/>
                </a:lnTo>
                <a:lnTo>
                  <a:pt x="15573" y="4429"/>
                </a:lnTo>
                <a:lnTo>
                  <a:pt x="15452" y="4405"/>
                </a:lnTo>
                <a:close/>
                <a:moveTo>
                  <a:pt x="317" y="4697"/>
                </a:moveTo>
                <a:lnTo>
                  <a:pt x="220" y="4721"/>
                </a:lnTo>
                <a:lnTo>
                  <a:pt x="122" y="4746"/>
                </a:lnTo>
                <a:lnTo>
                  <a:pt x="25" y="4794"/>
                </a:lnTo>
                <a:lnTo>
                  <a:pt x="1" y="4867"/>
                </a:lnTo>
                <a:lnTo>
                  <a:pt x="1" y="4965"/>
                </a:lnTo>
                <a:lnTo>
                  <a:pt x="49" y="5038"/>
                </a:lnTo>
                <a:lnTo>
                  <a:pt x="195" y="5184"/>
                </a:lnTo>
                <a:lnTo>
                  <a:pt x="390" y="5305"/>
                </a:lnTo>
                <a:lnTo>
                  <a:pt x="779" y="5524"/>
                </a:lnTo>
                <a:lnTo>
                  <a:pt x="1169" y="5743"/>
                </a:lnTo>
                <a:lnTo>
                  <a:pt x="1388" y="5841"/>
                </a:lnTo>
                <a:lnTo>
                  <a:pt x="1582" y="5938"/>
                </a:lnTo>
                <a:lnTo>
                  <a:pt x="1655" y="5962"/>
                </a:lnTo>
                <a:lnTo>
                  <a:pt x="1801" y="5962"/>
                </a:lnTo>
                <a:lnTo>
                  <a:pt x="1850" y="5938"/>
                </a:lnTo>
                <a:lnTo>
                  <a:pt x="1923" y="5841"/>
                </a:lnTo>
                <a:lnTo>
                  <a:pt x="1972" y="5743"/>
                </a:lnTo>
                <a:lnTo>
                  <a:pt x="1996" y="5622"/>
                </a:lnTo>
                <a:lnTo>
                  <a:pt x="1972" y="5476"/>
                </a:lnTo>
                <a:lnTo>
                  <a:pt x="1899" y="5378"/>
                </a:lnTo>
                <a:lnTo>
                  <a:pt x="1826" y="5330"/>
                </a:lnTo>
                <a:lnTo>
                  <a:pt x="1777" y="5305"/>
                </a:lnTo>
                <a:lnTo>
                  <a:pt x="1582" y="5208"/>
                </a:lnTo>
                <a:lnTo>
                  <a:pt x="1388" y="5111"/>
                </a:lnTo>
                <a:lnTo>
                  <a:pt x="974" y="4892"/>
                </a:lnTo>
                <a:lnTo>
                  <a:pt x="755" y="4794"/>
                </a:lnTo>
                <a:lnTo>
                  <a:pt x="536" y="4721"/>
                </a:lnTo>
                <a:lnTo>
                  <a:pt x="317" y="4697"/>
                </a:lnTo>
                <a:close/>
                <a:moveTo>
                  <a:pt x="8809" y="6936"/>
                </a:moveTo>
                <a:lnTo>
                  <a:pt x="8736" y="6984"/>
                </a:lnTo>
                <a:lnTo>
                  <a:pt x="8663" y="7057"/>
                </a:lnTo>
                <a:lnTo>
                  <a:pt x="8566" y="7252"/>
                </a:lnTo>
                <a:lnTo>
                  <a:pt x="8468" y="7495"/>
                </a:lnTo>
                <a:lnTo>
                  <a:pt x="8420" y="7739"/>
                </a:lnTo>
                <a:lnTo>
                  <a:pt x="8395" y="7958"/>
                </a:lnTo>
                <a:lnTo>
                  <a:pt x="8395" y="8128"/>
                </a:lnTo>
                <a:lnTo>
                  <a:pt x="8322" y="8177"/>
                </a:lnTo>
                <a:lnTo>
                  <a:pt x="8201" y="8225"/>
                </a:lnTo>
                <a:lnTo>
                  <a:pt x="8079" y="8250"/>
                </a:lnTo>
                <a:lnTo>
                  <a:pt x="7982" y="8225"/>
                </a:lnTo>
                <a:lnTo>
                  <a:pt x="7909" y="8201"/>
                </a:lnTo>
                <a:lnTo>
                  <a:pt x="7982" y="8079"/>
                </a:lnTo>
                <a:lnTo>
                  <a:pt x="8055" y="7933"/>
                </a:lnTo>
                <a:lnTo>
                  <a:pt x="8103" y="7812"/>
                </a:lnTo>
                <a:lnTo>
                  <a:pt x="8103" y="7666"/>
                </a:lnTo>
                <a:lnTo>
                  <a:pt x="8103" y="7520"/>
                </a:lnTo>
                <a:lnTo>
                  <a:pt x="8055" y="7398"/>
                </a:lnTo>
                <a:lnTo>
                  <a:pt x="7957" y="7252"/>
                </a:lnTo>
                <a:lnTo>
                  <a:pt x="7836" y="7130"/>
                </a:lnTo>
                <a:lnTo>
                  <a:pt x="7763" y="7082"/>
                </a:lnTo>
                <a:lnTo>
                  <a:pt x="7617" y="7082"/>
                </a:lnTo>
                <a:lnTo>
                  <a:pt x="7544" y="7130"/>
                </a:lnTo>
                <a:lnTo>
                  <a:pt x="7446" y="7252"/>
                </a:lnTo>
                <a:lnTo>
                  <a:pt x="7373" y="7374"/>
                </a:lnTo>
                <a:lnTo>
                  <a:pt x="7325" y="7495"/>
                </a:lnTo>
                <a:lnTo>
                  <a:pt x="7300" y="7641"/>
                </a:lnTo>
                <a:lnTo>
                  <a:pt x="7300" y="7787"/>
                </a:lnTo>
                <a:lnTo>
                  <a:pt x="7300" y="7909"/>
                </a:lnTo>
                <a:lnTo>
                  <a:pt x="7325" y="8055"/>
                </a:lnTo>
                <a:lnTo>
                  <a:pt x="7373" y="8177"/>
                </a:lnTo>
                <a:lnTo>
                  <a:pt x="7179" y="8298"/>
                </a:lnTo>
                <a:lnTo>
                  <a:pt x="7081" y="8323"/>
                </a:lnTo>
                <a:lnTo>
                  <a:pt x="6984" y="8347"/>
                </a:lnTo>
                <a:lnTo>
                  <a:pt x="6911" y="8371"/>
                </a:lnTo>
                <a:lnTo>
                  <a:pt x="6814" y="8347"/>
                </a:lnTo>
                <a:lnTo>
                  <a:pt x="6692" y="8298"/>
                </a:lnTo>
                <a:lnTo>
                  <a:pt x="6570" y="8201"/>
                </a:lnTo>
                <a:lnTo>
                  <a:pt x="6497" y="8055"/>
                </a:lnTo>
                <a:lnTo>
                  <a:pt x="6449" y="7909"/>
                </a:lnTo>
                <a:lnTo>
                  <a:pt x="6449" y="7739"/>
                </a:lnTo>
                <a:lnTo>
                  <a:pt x="6497" y="7544"/>
                </a:lnTo>
                <a:lnTo>
                  <a:pt x="6497" y="7520"/>
                </a:lnTo>
                <a:lnTo>
                  <a:pt x="6473" y="7520"/>
                </a:lnTo>
                <a:lnTo>
                  <a:pt x="6449" y="7495"/>
                </a:lnTo>
                <a:lnTo>
                  <a:pt x="6424" y="7520"/>
                </a:lnTo>
                <a:lnTo>
                  <a:pt x="6327" y="7617"/>
                </a:lnTo>
                <a:lnTo>
                  <a:pt x="6254" y="7739"/>
                </a:lnTo>
                <a:lnTo>
                  <a:pt x="6230" y="7836"/>
                </a:lnTo>
                <a:lnTo>
                  <a:pt x="6206" y="7958"/>
                </a:lnTo>
                <a:lnTo>
                  <a:pt x="6206" y="8055"/>
                </a:lnTo>
                <a:lnTo>
                  <a:pt x="6206" y="8177"/>
                </a:lnTo>
                <a:lnTo>
                  <a:pt x="6254" y="8274"/>
                </a:lnTo>
                <a:lnTo>
                  <a:pt x="6303" y="8371"/>
                </a:lnTo>
                <a:lnTo>
                  <a:pt x="6376" y="8469"/>
                </a:lnTo>
                <a:lnTo>
                  <a:pt x="6449" y="8542"/>
                </a:lnTo>
                <a:lnTo>
                  <a:pt x="6546" y="8615"/>
                </a:lnTo>
                <a:lnTo>
                  <a:pt x="6643" y="8663"/>
                </a:lnTo>
                <a:lnTo>
                  <a:pt x="6765" y="8712"/>
                </a:lnTo>
                <a:lnTo>
                  <a:pt x="6862" y="8736"/>
                </a:lnTo>
                <a:lnTo>
                  <a:pt x="7008" y="8736"/>
                </a:lnTo>
                <a:lnTo>
                  <a:pt x="7130" y="8712"/>
                </a:lnTo>
                <a:lnTo>
                  <a:pt x="7349" y="8615"/>
                </a:lnTo>
                <a:lnTo>
                  <a:pt x="7592" y="8493"/>
                </a:lnTo>
                <a:lnTo>
                  <a:pt x="7690" y="8566"/>
                </a:lnTo>
                <a:lnTo>
                  <a:pt x="7836" y="8639"/>
                </a:lnTo>
                <a:lnTo>
                  <a:pt x="7982" y="8663"/>
                </a:lnTo>
                <a:lnTo>
                  <a:pt x="8128" y="8688"/>
                </a:lnTo>
                <a:lnTo>
                  <a:pt x="8225" y="8688"/>
                </a:lnTo>
                <a:lnTo>
                  <a:pt x="8347" y="8663"/>
                </a:lnTo>
                <a:lnTo>
                  <a:pt x="8566" y="8566"/>
                </a:lnTo>
                <a:lnTo>
                  <a:pt x="8639" y="8663"/>
                </a:lnTo>
                <a:lnTo>
                  <a:pt x="8736" y="8736"/>
                </a:lnTo>
                <a:lnTo>
                  <a:pt x="8833" y="8809"/>
                </a:lnTo>
                <a:lnTo>
                  <a:pt x="8931" y="8858"/>
                </a:lnTo>
                <a:lnTo>
                  <a:pt x="9174" y="8907"/>
                </a:lnTo>
                <a:lnTo>
                  <a:pt x="9417" y="8931"/>
                </a:lnTo>
                <a:lnTo>
                  <a:pt x="9661" y="8882"/>
                </a:lnTo>
                <a:lnTo>
                  <a:pt x="9880" y="8809"/>
                </a:lnTo>
                <a:lnTo>
                  <a:pt x="9977" y="8736"/>
                </a:lnTo>
                <a:lnTo>
                  <a:pt x="10074" y="8663"/>
                </a:lnTo>
                <a:lnTo>
                  <a:pt x="10172" y="8566"/>
                </a:lnTo>
                <a:lnTo>
                  <a:pt x="10269" y="8469"/>
                </a:lnTo>
                <a:lnTo>
                  <a:pt x="10293" y="8396"/>
                </a:lnTo>
                <a:lnTo>
                  <a:pt x="10293" y="8347"/>
                </a:lnTo>
                <a:lnTo>
                  <a:pt x="10269" y="8298"/>
                </a:lnTo>
                <a:lnTo>
                  <a:pt x="10245" y="8250"/>
                </a:lnTo>
                <a:lnTo>
                  <a:pt x="10172" y="8225"/>
                </a:lnTo>
                <a:lnTo>
                  <a:pt x="10123" y="8201"/>
                </a:lnTo>
                <a:lnTo>
                  <a:pt x="10001" y="8201"/>
                </a:lnTo>
                <a:lnTo>
                  <a:pt x="9782" y="8323"/>
                </a:lnTo>
                <a:lnTo>
                  <a:pt x="9563" y="8420"/>
                </a:lnTo>
                <a:lnTo>
                  <a:pt x="9442" y="8444"/>
                </a:lnTo>
                <a:lnTo>
                  <a:pt x="9344" y="8469"/>
                </a:lnTo>
                <a:lnTo>
                  <a:pt x="9223" y="8469"/>
                </a:lnTo>
                <a:lnTo>
                  <a:pt x="9101" y="8420"/>
                </a:lnTo>
                <a:lnTo>
                  <a:pt x="9004" y="8347"/>
                </a:lnTo>
                <a:lnTo>
                  <a:pt x="8931" y="8274"/>
                </a:lnTo>
                <a:lnTo>
                  <a:pt x="9052" y="8128"/>
                </a:lnTo>
                <a:lnTo>
                  <a:pt x="9150" y="7982"/>
                </a:lnTo>
                <a:lnTo>
                  <a:pt x="9247" y="7836"/>
                </a:lnTo>
                <a:lnTo>
                  <a:pt x="9296" y="7666"/>
                </a:lnTo>
                <a:lnTo>
                  <a:pt x="9320" y="7495"/>
                </a:lnTo>
                <a:lnTo>
                  <a:pt x="9296" y="7349"/>
                </a:lnTo>
                <a:lnTo>
                  <a:pt x="9247" y="7203"/>
                </a:lnTo>
                <a:lnTo>
                  <a:pt x="9150" y="7057"/>
                </a:lnTo>
                <a:lnTo>
                  <a:pt x="9052" y="6984"/>
                </a:lnTo>
                <a:lnTo>
                  <a:pt x="8955" y="6936"/>
                </a:lnTo>
                <a:close/>
                <a:moveTo>
                  <a:pt x="1947" y="9710"/>
                </a:moveTo>
                <a:lnTo>
                  <a:pt x="1801" y="9758"/>
                </a:lnTo>
                <a:lnTo>
                  <a:pt x="1582" y="9856"/>
                </a:lnTo>
                <a:lnTo>
                  <a:pt x="1363" y="10002"/>
                </a:lnTo>
                <a:lnTo>
                  <a:pt x="925" y="10294"/>
                </a:lnTo>
                <a:lnTo>
                  <a:pt x="706" y="10415"/>
                </a:lnTo>
                <a:lnTo>
                  <a:pt x="585" y="10513"/>
                </a:lnTo>
                <a:lnTo>
                  <a:pt x="463" y="10610"/>
                </a:lnTo>
                <a:lnTo>
                  <a:pt x="366" y="10707"/>
                </a:lnTo>
                <a:lnTo>
                  <a:pt x="317" y="10829"/>
                </a:lnTo>
                <a:lnTo>
                  <a:pt x="317" y="10878"/>
                </a:lnTo>
                <a:lnTo>
                  <a:pt x="341" y="10926"/>
                </a:lnTo>
                <a:lnTo>
                  <a:pt x="366" y="10999"/>
                </a:lnTo>
                <a:lnTo>
                  <a:pt x="439" y="11048"/>
                </a:lnTo>
                <a:lnTo>
                  <a:pt x="536" y="11097"/>
                </a:lnTo>
                <a:lnTo>
                  <a:pt x="633" y="11097"/>
                </a:lnTo>
                <a:lnTo>
                  <a:pt x="755" y="11072"/>
                </a:lnTo>
                <a:lnTo>
                  <a:pt x="877" y="11048"/>
                </a:lnTo>
                <a:lnTo>
                  <a:pt x="1120" y="10926"/>
                </a:lnTo>
                <a:lnTo>
                  <a:pt x="1315" y="10829"/>
                </a:lnTo>
                <a:lnTo>
                  <a:pt x="1728" y="10610"/>
                </a:lnTo>
                <a:lnTo>
                  <a:pt x="1947" y="10488"/>
                </a:lnTo>
                <a:lnTo>
                  <a:pt x="2142" y="10342"/>
                </a:lnTo>
                <a:lnTo>
                  <a:pt x="2264" y="10245"/>
                </a:lnTo>
                <a:lnTo>
                  <a:pt x="2312" y="10123"/>
                </a:lnTo>
                <a:lnTo>
                  <a:pt x="2312" y="10002"/>
                </a:lnTo>
                <a:lnTo>
                  <a:pt x="2264" y="9880"/>
                </a:lnTo>
                <a:lnTo>
                  <a:pt x="2191" y="9783"/>
                </a:lnTo>
                <a:lnTo>
                  <a:pt x="2069" y="9734"/>
                </a:lnTo>
                <a:lnTo>
                  <a:pt x="1947" y="9710"/>
                </a:lnTo>
                <a:close/>
                <a:moveTo>
                  <a:pt x="14065" y="10026"/>
                </a:moveTo>
                <a:lnTo>
                  <a:pt x="13895" y="10050"/>
                </a:lnTo>
                <a:lnTo>
                  <a:pt x="13846" y="10075"/>
                </a:lnTo>
                <a:lnTo>
                  <a:pt x="13797" y="10123"/>
                </a:lnTo>
                <a:lnTo>
                  <a:pt x="13773" y="10172"/>
                </a:lnTo>
                <a:lnTo>
                  <a:pt x="13749" y="10221"/>
                </a:lnTo>
                <a:lnTo>
                  <a:pt x="13773" y="10318"/>
                </a:lnTo>
                <a:lnTo>
                  <a:pt x="13797" y="10367"/>
                </a:lnTo>
                <a:lnTo>
                  <a:pt x="13846" y="10415"/>
                </a:lnTo>
                <a:lnTo>
                  <a:pt x="14138" y="10586"/>
                </a:lnTo>
                <a:lnTo>
                  <a:pt x="14454" y="10756"/>
                </a:lnTo>
                <a:lnTo>
                  <a:pt x="14624" y="10878"/>
                </a:lnTo>
                <a:lnTo>
                  <a:pt x="14819" y="10975"/>
                </a:lnTo>
                <a:lnTo>
                  <a:pt x="15014" y="11048"/>
                </a:lnTo>
                <a:lnTo>
                  <a:pt x="15208" y="11097"/>
                </a:lnTo>
                <a:lnTo>
                  <a:pt x="15379" y="11097"/>
                </a:lnTo>
                <a:lnTo>
                  <a:pt x="15427" y="11072"/>
                </a:lnTo>
                <a:lnTo>
                  <a:pt x="15500" y="11024"/>
                </a:lnTo>
                <a:lnTo>
                  <a:pt x="15573" y="10951"/>
                </a:lnTo>
                <a:lnTo>
                  <a:pt x="15598" y="10829"/>
                </a:lnTo>
                <a:lnTo>
                  <a:pt x="15598" y="10707"/>
                </a:lnTo>
                <a:lnTo>
                  <a:pt x="15549" y="10586"/>
                </a:lnTo>
                <a:lnTo>
                  <a:pt x="15500" y="10537"/>
                </a:lnTo>
                <a:lnTo>
                  <a:pt x="15452" y="10513"/>
                </a:lnTo>
                <a:lnTo>
                  <a:pt x="15379" y="10464"/>
                </a:lnTo>
                <a:lnTo>
                  <a:pt x="15306" y="10464"/>
                </a:lnTo>
                <a:lnTo>
                  <a:pt x="15135" y="10415"/>
                </a:lnTo>
                <a:lnTo>
                  <a:pt x="14965" y="10367"/>
                </a:lnTo>
                <a:lnTo>
                  <a:pt x="14600" y="10196"/>
                </a:lnTo>
                <a:lnTo>
                  <a:pt x="14430" y="10099"/>
                </a:lnTo>
                <a:lnTo>
                  <a:pt x="14260" y="10050"/>
                </a:lnTo>
                <a:lnTo>
                  <a:pt x="14065" y="10026"/>
                </a:lnTo>
                <a:close/>
                <a:moveTo>
                  <a:pt x="8468" y="2605"/>
                </a:moveTo>
                <a:lnTo>
                  <a:pt x="8760" y="2629"/>
                </a:lnTo>
                <a:lnTo>
                  <a:pt x="9052" y="2678"/>
                </a:lnTo>
                <a:lnTo>
                  <a:pt x="9344" y="2726"/>
                </a:lnTo>
                <a:lnTo>
                  <a:pt x="9125" y="2799"/>
                </a:lnTo>
                <a:lnTo>
                  <a:pt x="9101" y="2824"/>
                </a:lnTo>
                <a:lnTo>
                  <a:pt x="9101" y="2848"/>
                </a:lnTo>
                <a:lnTo>
                  <a:pt x="9101" y="2872"/>
                </a:lnTo>
                <a:lnTo>
                  <a:pt x="9125" y="2897"/>
                </a:lnTo>
                <a:lnTo>
                  <a:pt x="9223" y="2945"/>
                </a:lnTo>
                <a:lnTo>
                  <a:pt x="9320" y="2970"/>
                </a:lnTo>
                <a:lnTo>
                  <a:pt x="9442" y="2945"/>
                </a:lnTo>
                <a:lnTo>
                  <a:pt x="9563" y="2921"/>
                </a:lnTo>
                <a:lnTo>
                  <a:pt x="9855" y="2872"/>
                </a:lnTo>
                <a:lnTo>
                  <a:pt x="10269" y="3043"/>
                </a:lnTo>
                <a:lnTo>
                  <a:pt x="10074" y="3067"/>
                </a:lnTo>
                <a:lnTo>
                  <a:pt x="9855" y="3116"/>
                </a:lnTo>
                <a:lnTo>
                  <a:pt x="9685" y="3189"/>
                </a:lnTo>
                <a:lnTo>
                  <a:pt x="9515" y="3262"/>
                </a:lnTo>
                <a:lnTo>
                  <a:pt x="9515" y="3286"/>
                </a:lnTo>
                <a:lnTo>
                  <a:pt x="9490" y="3310"/>
                </a:lnTo>
                <a:lnTo>
                  <a:pt x="9515" y="3335"/>
                </a:lnTo>
                <a:lnTo>
                  <a:pt x="9539" y="3359"/>
                </a:lnTo>
                <a:lnTo>
                  <a:pt x="9953" y="3335"/>
                </a:lnTo>
                <a:lnTo>
                  <a:pt x="10342" y="3310"/>
                </a:lnTo>
                <a:lnTo>
                  <a:pt x="10780" y="3310"/>
                </a:lnTo>
                <a:lnTo>
                  <a:pt x="11048" y="3505"/>
                </a:lnTo>
                <a:lnTo>
                  <a:pt x="10756" y="3578"/>
                </a:lnTo>
                <a:lnTo>
                  <a:pt x="10464" y="3675"/>
                </a:lnTo>
                <a:lnTo>
                  <a:pt x="10245" y="3797"/>
                </a:lnTo>
                <a:lnTo>
                  <a:pt x="10099" y="3918"/>
                </a:lnTo>
                <a:lnTo>
                  <a:pt x="10074" y="3943"/>
                </a:lnTo>
                <a:lnTo>
                  <a:pt x="10099" y="3943"/>
                </a:lnTo>
                <a:lnTo>
                  <a:pt x="10391" y="3918"/>
                </a:lnTo>
                <a:lnTo>
                  <a:pt x="10683" y="3870"/>
                </a:lnTo>
                <a:lnTo>
                  <a:pt x="10975" y="3821"/>
                </a:lnTo>
                <a:lnTo>
                  <a:pt x="11291" y="3773"/>
                </a:lnTo>
                <a:lnTo>
                  <a:pt x="11364" y="3773"/>
                </a:lnTo>
                <a:lnTo>
                  <a:pt x="11583" y="3967"/>
                </a:lnTo>
                <a:lnTo>
                  <a:pt x="11778" y="4186"/>
                </a:lnTo>
                <a:lnTo>
                  <a:pt x="11388" y="4210"/>
                </a:lnTo>
                <a:lnTo>
                  <a:pt x="10829" y="4259"/>
                </a:lnTo>
                <a:lnTo>
                  <a:pt x="10561" y="4283"/>
                </a:lnTo>
                <a:lnTo>
                  <a:pt x="10318" y="4381"/>
                </a:lnTo>
                <a:lnTo>
                  <a:pt x="10293" y="4405"/>
                </a:lnTo>
                <a:lnTo>
                  <a:pt x="10293" y="4429"/>
                </a:lnTo>
                <a:lnTo>
                  <a:pt x="10318" y="4454"/>
                </a:lnTo>
                <a:lnTo>
                  <a:pt x="10585" y="4527"/>
                </a:lnTo>
                <a:lnTo>
                  <a:pt x="11705" y="4527"/>
                </a:lnTo>
                <a:lnTo>
                  <a:pt x="11997" y="4502"/>
                </a:lnTo>
                <a:lnTo>
                  <a:pt x="12216" y="4867"/>
                </a:lnTo>
                <a:lnTo>
                  <a:pt x="11851" y="4867"/>
                </a:lnTo>
                <a:lnTo>
                  <a:pt x="11267" y="4892"/>
                </a:lnTo>
                <a:lnTo>
                  <a:pt x="10658" y="4940"/>
                </a:lnTo>
                <a:lnTo>
                  <a:pt x="10634" y="4940"/>
                </a:lnTo>
                <a:lnTo>
                  <a:pt x="10634" y="4965"/>
                </a:lnTo>
                <a:lnTo>
                  <a:pt x="10634" y="4989"/>
                </a:lnTo>
                <a:lnTo>
                  <a:pt x="10658" y="5013"/>
                </a:lnTo>
                <a:lnTo>
                  <a:pt x="10902" y="5086"/>
                </a:lnTo>
                <a:lnTo>
                  <a:pt x="11169" y="5111"/>
                </a:lnTo>
                <a:lnTo>
                  <a:pt x="12021" y="5111"/>
                </a:lnTo>
                <a:lnTo>
                  <a:pt x="12362" y="5135"/>
                </a:lnTo>
                <a:lnTo>
                  <a:pt x="12556" y="5622"/>
                </a:lnTo>
                <a:lnTo>
                  <a:pt x="11461" y="5622"/>
                </a:lnTo>
                <a:lnTo>
                  <a:pt x="11291" y="5646"/>
                </a:lnTo>
                <a:lnTo>
                  <a:pt x="11145" y="5695"/>
                </a:lnTo>
                <a:lnTo>
                  <a:pt x="10999" y="5768"/>
                </a:lnTo>
                <a:lnTo>
                  <a:pt x="10975" y="5792"/>
                </a:lnTo>
                <a:lnTo>
                  <a:pt x="10999" y="5841"/>
                </a:lnTo>
                <a:lnTo>
                  <a:pt x="11267" y="5889"/>
                </a:lnTo>
                <a:lnTo>
                  <a:pt x="11534" y="5889"/>
                </a:lnTo>
                <a:lnTo>
                  <a:pt x="12070" y="5914"/>
                </a:lnTo>
                <a:lnTo>
                  <a:pt x="12654" y="5938"/>
                </a:lnTo>
                <a:lnTo>
                  <a:pt x="12702" y="6060"/>
                </a:lnTo>
                <a:lnTo>
                  <a:pt x="12727" y="6181"/>
                </a:lnTo>
                <a:lnTo>
                  <a:pt x="12386" y="6181"/>
                </a:lnTo>
                <a:lnTo>
                  <a:pt x="11729" y="6254"/>
                </a:lnTo>
                <a:lnTo>
                  <a:pt x="11413" y="6279"/>
                </a:lnTo>
                <a:lnTo>
                  <a:pt x="11121" y="6352"/>
                </a:lnTo>
                <a:lnTo>
                  <a:pt x="11096" y="6352"/>
                </a:lnTo>
                <a:lnTo>
                  <a:pt x="11096" y="6376"/>
                </a:lnTo>
                <a:lnTo>
                  <a:pt x="11096" y="6400"/>
                </a:lnTo>
                <a:lnTo>
                  <a:pt x="11121" y="6425"/>
                </a:lnTo>
                <a:lnTo>
                  <a:pt x="11388" y="6473"/>
                </a:lnTo>
                <a:lnTo>
                  <a:pt x="11656" y="6498"/>
                </a:lnTo>
                <a:lnTo>
                  <a:pt x="12508" y="6498"/>
                </a:lnTo>
                <a:lnTo>
                  <a:pt x="12824" y="6522"/>
                </a:lnTo>
                <a:lnTo>
                  <a:pt x="12873" y="6838"/>
                </a:lnTo>
                <a:lnTo>
                  <a:pt x="12556" y="6838"/>
                </a:lnTo>
                <a:lnTo>
                  <a:pt x="12240" y="6863"/>
                </a:lnTo>
                <a:lnTo>
                  <a:pt x="11753" y="6887"/>
                </a:lnTo>
                <a:lnTo>
                  <a:pt x="11510" y="6911"/>
                </a:lnTo>
                <a:lnTo>
                  <a:pt x="11267" y="6936"/>
                </a:lnTo>
                <a:lnTo>
                  <a:pt x="11242" y="6936"/>
                </a:lnTo>
                <a:lnTo>
                  <a:pt x="11242" y="6960"/>
                </a:lnTo>
                <a:lnTo>
                  <a:pt x="11242" y="7009"/>
                </a:lnTo>
                <a:lnTo>
                  <a:pt x="11267" y="7009"/>
                </a:lnTo>
                <a:lnTo>
                  <a:pt x="11461" y="7082"/>
                </a:lnTo>
                <a:lnTo>
                  <a:pt x="11680" y="7130"/>
                </a:lnTo>
                <a:lnTo>
                  <a:pt x="12727" y="7130"/>
                </a:lnTo>
                <a:lnTo>
                  <a:pt x="12921" y="7106"/>
                </a:lnTo>
                <a:lnTo>
                  <a:pt x="12994" y="7593"/>
                </a:lnTo>
                <a:lnTo>
                  <a:pt x="12994" y="7593"/>
                </a:lnTo>
                <a:lnTo>
                  <a:pt x="12848" y="7568"/>
                </a:lnTo>
                <a:lnTo>
                  <a:pt x="12702" y="7568"/>
                </a:lnTo>
                <a:lnTo>
                  <a:pt x="12435" y="7593"/>
                </a:lnTo>
                <a:lnTo>
                  <a:pt x="11997" y="7593"/>
                </a:lnTo>
                <a:lnTo>
                  <a:pt x="11778" y="7617"/>
                </a:lnTo>
                <a:lnTo>
                  <a:pt x="11559" y="7690"/>
                </a:lnTo>
                <a:lnTo>
                  <a:pt x="11534" y="7690"/>
                </a:lnTo>
                <a:lnTo>
                  <a:pt x="11534" y="7739"/>
                </a:lnTo>
                <a:lnTo>
                  <a:pt x="11534" y="7763"/>
                </a:lnTo>
                <a:lnTo>
                  <a:pt x="11559" y="7787"/>
                </a:lnTo>
                <a:lnTo>
                  <a:pt x="11778" y="7836"/>
                </a:lnTo>
                <a:lnTo>
                  <a:pt x="11997" y="7860"/>
                </a:lnTo>
                <a:lnTo>
                  <a:pt x="12435" y="7860"/>
                </a:lnTo>
                <a:lnTo>
                  <a:pt x="12702" y="7885"/>
                </a:lnTo>
                <a:lnTo>
                  <a:pt x="12848" y="7885"/>
                </a:lnTo>
                <a:lnTo>
                  <a:pt x="12994" y="7860"/>
                </a:lnTo>
                <a:lnTo>
                  <a:pt x="12994" y="7909"/>
                </a:lnTo>
                <a:lnTo>
                  <a:pt x="12994" y="8250"/>
                </a:lnTo>
                <a:lnTo>
                  <a:pt x="12873" y="8201"/>
                </a:lnTo>
                <a:lnTo>
                  <a:pt x="12775" y="8201"/>
                </a:lnTo>
                <a:lnTo>
                  <a:pt x="12532" y="8177"/>
                </a:lnTo>
                <a:lnTo>
                  <a:pt x="12094" y="8177"/>
                </a:lnTo>
                <a:lnTo>
                  <a:pt x="11875" y="8201"/>
                </a:lnTo>
                <a:lnTo>
                  <a:pt x="11656" y="8250"/>
                </a:lnTo>
                <a:lnTo>
                  <a:pt x="11656" y="8274"/>
                </a:lnTo>
                <a:lnTo>
                  <a:pt x="11632" y="8298"/>
                </a:lnTo>
                <a:lnTo>
                  <a:pt x="11656" y="8298"/>
                </a:lnTo>
                <a:lnTo>
                  <a:pt x="11656" y="8323"/>
                </a:lnTo>
                <a:lnTo>
                  <a:pt x="12045" y="8396"/>
                </a:lnTo>
                <a:lnTo>
                  <a:pt x="12410" y="8444"/>
                </a:lnTo>
                <a:lnTo>
                  <a:pt x="12702" y="8469"/>
                </a:lnTo>
                <a:lnTo>
                  <a:pt x="12824" y="8493"/>
                </a:lnTo>
                <a:lnTo>
                  <a:pt x="12970" y="8469"/>
                </a:lnTo>
                <a:lnTo>
                  <a:pt x="12873" y="8858"/>
                </a:lnTo>
                <a:lnTo>
                  <a:pt x="12654" y="8809"/>
                </a:lnTo>
                <a:lnTo>
                  <a:pt x="12483" y="8785"/>
                </a:lnTo>
                <a:lnTo>
                  <a:pt x="12264" y="8736"/>
                </a:lnTo>
                <a:lnTo>
                  <a:pt x="11826" y="8736"/>
                </a:lnTo>
                <a:lnTo>
                  <a:pt x="11607" y="8809"/>
                </a:lnTo>
                <a:lnTo>
                  <a:pt x="11583" y="8834"/>
                </a:lnTo>
                <a:lnTo>
                  <a:pt x="11583" y="8858"/>
                </a:lnTo>
                <a:lnTo>
                  <a:pt x="11583" y="8882"/>
                </a:lnTo>
                <a:lnTo>
                  <a:pt x="11851" y="8882"/>
                </a:lnTo>
                <a:lnTo>
                  <a:pt x="12094" y="8931"/>
                </a:lnTo>
                <a:lnTo>
                  <a:pt x="12556" y="9053"/>
                </a:lnTo>
                <a:lnTo>
                  <a:pt x="12775" y="9126"/>
                </a:lnTo>
                <a:lnTo>
                  <a:pt x="12654" y="9345"/>
                </a:lnTo>
                <a:lnTo>
                  <a:pt x="12508" y="9296"/>
                </a:lnTo>
                <a:lnTo>
                  <a:pt x="12313" y="9272"/>
                </a:lnTo>
                <a:lnTo>
                  <a:pt x="12143" y="9223"/>
                </a:lnTo>
                <a:lnTo>
                  <a:pt x="11972" y="9199"/>
                </a:lnTo>
                <a:lnTo>
                  <a:pt x="11607" y="9199"/>
                </a:lnTo>
                <a:lnTo>
                  <a:pt x="11583" y="9223"/>
                </a:lnTo>
                <a:lnTo>
                  <a:pt x="11583" y="9247"/>
                </a:lnTo>
                <a:lnTo>
                  <a:pt x="11583" y="9272"/>
                </a:lnTo>
                <a:lnTo>
                  <a:pt x="11924" y="9418"/>
                </a:lnTo>
                <a:lnTo>
                  <a:pt x="12240" y="9564"/>
                </a:lnTo>
                <a:lnTo>
                  <a:pt x="12532" y="9637"/>
                </a:lnTo>
                <a:lnTo>
                  <a:pt x="12337" y="9929"/>
                </a:lnTo>
                <a:lnTo>
                  <a:pt x="12337" y="9977"/>
                </a:lnTo>
                <a:lnTo>
                  <a:pt x="12167" y="9904"/>
                </a:lnTo>
                <a:lnTo>
                  <a:pt x="11997" y="9880"/>
                </a:lnTo>
                <a:lnTo>
                  <a:pt x="11802" y="9831"/>
                </a:lnTo>
                <a:lnTo>
                  <a:pt x="11242" y="9831"/>
                </a:lnTo>
                <a:lnTo>
                  <a:pt x="11218" y="9856"/>
                </a:lnTo>
                <a:lnTo>
                  <a:pt x="11218" y="9880"/>
                </a:lnTo>
                <a:lnTo>
                  <a:pt x="11242" y="9880"/>
                </a:lnTo>
                <a:lnTo>
                  <a:pt x="11534" y="10002"/>
                </a:lnTo>
                <a:lnTo>
                  <a:pt x="11851" y="10123"/>
                </a:lnTo>
                <a:lnTo>
                  <a:pt x="12167" y="10245"/>
                </a:lnTo>
                <a:lnTo>
                  <a:pt x="11972" y="10513"/>
                </a:lnTo>
                <a:lnTo>
                  <a:pt x="11826" y="10488"/>
                </a:lnTo>
                <a:lnTo>
                  <a:pt x="11413" y="10391"/>
                </a:lnTo>
                <a:lnTo>
                  <a:pt x="11023" y="10342"/>
                </a:lnTo>
                <a:lnTo>
                  <a:pt x="10975" y="10342"/>
                </a:lnTo>
                <a:lnTo>
                  <a:pt x="10975" y="10367"/>
                </a:lnTo>
                <a:lnTo>
                  <a:pt x="10975" y="10391"/>
                </a:lnTo>
                <a:lnTo>
                  <a:pt x="10999" y="10440"/>
                </a:lnTo>
                <a:lnTo>
                  <a:pt x="11145" y="10537"/>
                </a:lnTo>
                <a:lnTo>
                  <a:pt x="11315" y="10610"/>
                </a:lnTo>
                <a:lnTo>
                  <a:pt x="11632" y="10732"/>
                </a:lnTo>
                <a:lnTo>
                  <a:pt x="11802" y="10780"/>
                </a:lnTo>
                <a:lnTo>
                  <a:pt x="11656" y="10999"/>
                </a:lnTo>
                <a:lnTo>
                  <a:pt x="11510" y="10951"/>
                </a:lnTo>
                <a:lnTo>
                  <a:pt x="11364" y="10926"/>
                </a:lnTo>
                <a:lnTo>
                  <a:pt x="11072" y="10853"/>
                </a:lnTo>
                <a:lnTo>
                  <a:pt x="10950" y="10853"/>
                </a:lnTo>
                <a:lnTo>
                  <a:pt x="10804" y="10902"/>
                </a:lnTo>
                <a:lnTo>
                  <a:pt x="10780" y="10926"/>
                </a:lnTo>
                <a:lnTo>
                  <a:pt x="10756" y="10951"/>
                </a:lnTo>
                <a:lnTo>
                  <a:pt x="10756" y="10999"/>
                </a:lnTo>
                <a:lnTo>
                  <a:pt x="10780" y="11048"/>
                </a:lnTo>
                <a:lnTo>
                  <a:pt x="10902" y="11121"/>
                </a:lnTo>
                <a:lnTo>
                  <a:pt x="11023" y="11170"/>
                </a:lnTo>
                <a:lnTo>
                  <a:pt x="11267" y="11243"/>
                </a:lnTo>
                <a:lnTo>
                  <a:pt x="11461" y="11291"/>
                </a:lnTo>
                <a:lnTo>
                  <a:pt x="11242" y="11583"/>
                </a:lnTo>
                <a:lnTo>
                  <a:pt x="11072" y="11535"/>
                </a:lnTo>
                <a:lnTo>
                  <a:pt x="10877" y="11535"/>
                </a:lnTo>
                <a:lnTo>
                  <a:pt x="10683" y="11583"/>
                </a:lnTo>
                <a:lnTo>
                  <a:pt x="10658" y="11608"/>
                </a:lnTo>
                <a:lnTo>
                  <a:pt x="10683" y="11632"/>
                </a:lnTo>
                <a:lnTo>
                  <a:pt x="10829" y="11681"/>
                </a:lnTo>
                <a:lnTo>
                  <a:pt x="10975" y="11729"/>
                </a:lnTo>
                <a:lnTo>
                  <a:pt x="11096" y="11778"/>
                </a:lnTo>
                <a:lnTo>
                  <a:pt x="10877" y="12143"/>
                </a:lnTo>
                <a:lnTo>
                  <a:pt x="10829" y="12118"/>
                </a:lnTo>
                <a:lnTo>
                  <a:pt x="10658" y="12045"/>
                </a:lnTo>
                <a:lnTo>
                  <a:pt x="10561" y="11997"/>
                </a:lnTo>
                <a:lnTo>
                  <a:pt x="10464" y="11972"/>
                </a:lnTo>
                <a:lnTo>
                  <a:pt x="10439" y="11997"/>
                </a:lnTo>
                <a:lnTo>
                  <a:pt x="10439" y="12045"/>
                </a:lnTo>
                <a:lnTo>
                  <a:pt x="10488" y="12118"/>
                </a:lnTo>
                <a:lnTo>
                  <a:pt x="10585" y="12191"/>
                </a:lnTo>
                <a:lnTo>
                  <a:pt x="10756" y="12313"/>
                </a:lnTo>
                <a:lnTo>
                  <a:pt x="10561" y="12654"/>
                </a:lnTo>
                <a:lnTo>
                  <a:pt x="10415" y="12629"/>
                </a:lnTo>
                <a:lnTo>
                  <a:pt x="10172" y="12629"/>
                </a:lnTo>
                <a:lnTo>
                  <a:pt x="10026" y="12654"/>
                </a:lnTo>
                <a:lnTo>
                  <a:pt x="10026" y="12678"/>
                </a:lnTo>
                <a:lnTo>
                  <a:pt x="10026" y="12702"/>
                </a:lnTo>
                <a:lnTo>
                  <a:pt x="10245" y="12800"/>
                </a:lnTo>
                <a:lnTo>
                  <a:pt x="10439" y="12897"/>
                </a:lnTo>
                <a:lnTo>
                  <a:pt x="10196" y="13384"/>
                </a:lnTo>
                <a:lnTo>
                  <a:pt x="9880" y="13384"/>
                </a:lnTo>
                <a:lnTo>
                  <a:pt x="9904" y="13432"/>
                </a:lnTo>
                <a:lnTo>
                  <a:pt x="10147" y="13505"/>
                </a:lnTo>
                <a:lnTo>
                  <a:pt x="10074" y="13700"/>
                </a:lnTo>
                <a:lnTo>
                  <a:pt x="10026" y="13895"/>
                </a:lnTo>
                <a:lnTo>
                  <a:pt x="9953" y="14284"/>
                </a:lnTo>
                <a:lnTo>
                  <a:pt x="9880" y="14673"/>
                </a:lnTo>
                <a:lnTo>
                  <a:pt x="9807" y="15087"/>
                </a:lnTo>
                <a:lnTo>
                  <a:pt x="9101" y="15111"/>
                </a:lnTo>
                <a:lnTo>
                  <a:pt x="9247" y="14673"/>
                </a:lnTo>
                <a:lnTo>
                  <a:pt x="9344" y="14235"/>
                </a:lnTo>
                <a:lnTo>
                  <a:pt x="9539" y="13359"/>
                </a:lnTo>
                <a:lnTo>
                  <a:pt x="9734" y="12459"/>
                </a:lnTo>
                <a:lnTo>
                  <a:pt x="9855" y="12021"/>
                </a:lnTo>
                <a:lnTo>
                  <a:pt x="9977" y="11583"/>
                </a:lnTo>
                <a:lnTo>
                  <a:pt x="10269" y="10659"/>
                </a:lnTo>
                <a:lnTo>
                  <a:pt x="10537" y="9734"/>
                </a:lnTo>
                <a:lnTo>
                  <a:pt x="10658" y="9320"/>
                </a:lnTo>
                <a:lnTo>
                  <a:pt x="10756" y="8858"/>
                </a:lnTo>
                <a:lnTo>
                  <a:pt x="10780" y="8639"/>
                </a:lnTo>
                <a:lnTo>
                  <a:pt x="10780" y="8396"/>
                </a:lnTo>
                <a:lnTo>
                  <a:pt x="10756" y="8177"/>
                </a:lnTo>
                <a:lnTo>
                  <a:pt x="10707" y="7958"/>
                </a:lnTo>
                <a:lnTo>
                  <a:pt x="10683" y="7933"/>
                </a:lnTo>
                <a:lnTo>
                  <a:pt x="10634" y="7933"/>
                </a:lnTo>
                <a:lnTo>
                  <a:pt x="10610" y="7958"/>
                </a:lnTo>
                <a:lnTo>
                  <a:pt x="10537" y="8177"/>
                </a:lnTo>
                <a:lnTo>
                  <a:pt x="10464" y="8420"/>
                </a:lnTo>
                <a:lnTo>
                  <a:pt x="10366" y="8882"/>
                </a:lnTo>
                <a:lnTo>
                  <a:pt x="10293" y="9369"/>
                </a:lnTo>
                <a:lnTo>
                  <a:pt x="10172" y="9831"/>
                </a:lnTo>
                <a:lnTo>
                  <a:pt x="9904" y="10756"/>
                </a:lnTo>
                <a:lnTo>
                  <a:pt x="9588" y="11656"/>
                </a:lnTo>
                <a:lnTo>
                  <a:pt x="9466" y="12094"/>
                </a:lnTo>
                <a:lnTo>
                  <a:pt x="9369" y="12532"/>
                </a:lnTo>
                <a:lnTo>
                  <a:pt x="9174" y="13384"/>
                </a:lnTo>
                <a:lnTo>
                  <a:pt x="8979" y="14260"/>
                </a:lnTo>
                <a:lnTo>
                  <a:pt x="8858" y="14698"/>
                </a:lnTo>
                <a:lnTo>
                  <a:pt x="8736" y="15111"/>
                </a:lnTo>
                <a:lnTo>
                  <a:pt x="8128" y="15136"/>
                </a:lnTo>
                <a:lnTo>
                  <a:pt x="7519" y="15087"/>
                </a:lnTo>
                <a:lnTo>
                  <a:pt x="7179" y="15063"/>
                </a:lnTo>
                <a:lnTo>
                  <a:pt x="7154" y="15038"/>
                </a:lnTo>
                <a:lnTo>
                  <a:pt x="7081" y="14698"/>
                </a:lnTo>
                <a:lnTo>
                  <a:pt x="7033" y="14357"/>
                </a:lnTo>
                <a:lnTo>
                  <a:pt x="6935" y="13651"/>
                </a:lnTo>
                <a:lnTo>
                  <a:pt x="6765" y="12605"/>
                </a:lnTo>
                <a:lnTo>
                  <a:pt x="6570" y="11583"/>
                </a:lnTo>
                <a:lnTo>
                  <a:pt x="6230" y="9880"/>
                </a:lnTo>
                <a:lnTo>
                  <a:pt x="6060" y="9028"/>
                </a:lnTo>
                <a:lnTo>
                  <a:pt x="5841" y="8177"/>
                </a:lnTo>
                <a:lnTo>
                  <a:pt x="5816" y="8152"/>
                </a:lnTo>
                <a:lnTo>
                  <a:pt x="5768" y="8128"/>
                </a:lnTo>
                <a:lnTo>
                  <a:pt x="5743" y="8128"/>
                </a:lnTo>
                <a:lnTo>
                  <a:pt x="5695" y="8152"/>
                </a:lnTo>
                <a:lnTo>
                  <a:pt x="5646" y="8298"/>
                </a:lnTo>
                <a:lnTo>
                  <a:pt x="5646" y="8420"/>
                </a:lnTo>
                <a:lnTo>
                  <a:pt x="5646" y="8542"/>
                </a:lnTo>
                <a:lnTo>
                  <a:pt x="5646" y="8663"/>
                </a:lnTo>
                <a:lnTo>
                  <a:pt x="5719" y="8931"/>
                </a:lnTo>
                <a:lnTo>
                  <a:pt x="5768" y="9199"/>
                </a:lnTo>
                <a:lnTo>
                  <a:pt x="5865" y="9734"/>
                </a:lnTo>
                <a:lnTo>
                  <a:pt x="5962" y="10245"/>
                </a:lnTo>
                <a:lnTo>
                  <a:pt x="6035" y="10780"/>
                </a:lnTo>
                <a:lnTo>
                  <a:pt x="6133" y="11316"/>
                </a:lnTo>
                <a:lnTo>
                  <a:pt x="6327" y="12337"/>
                </a:lnTo>
                <a:lnTo>
                  <a:pt x="6522" y="13384"/>
                </a:lnTo>
                <a:lnTo>
                  <a:pt x="6570" y="13773"/>
                </a:lnTo>
                <a:lnTo>
                  <a:pt x="6619" y="14211"/>
                </a:lnTo>
                <a:lnTo>
                  <a:pt x="6668" y="14625"/>
                </a:lnTo>
                <a:lnTo>
                  <a:pt x="6716" y="14819"/>
                </a:lnTo>
                <a:lnTo>
                  <a:pt x="6765" y="15014"/>
                </a:lnTo>
                <a:lnTo>
                  <a:pt x="6497" y="15038"/>
                </a:lnTo>
                <a:lnTo>
                  <a:pt x="6473" y="14625"/>
                </a:lnTo>
                <a:lnTo>
                  <a:pt x="6400" y="14235"/>
                </a:lnTo>
                <a:lnTo>
                  <a:pt x="6279" y="13846"/>
                </a:lnTo>
                <a:lnTo>
                  <a:pt x="6133" y="13481"/>
                </a:lnTo>
                <a:lnTo>
                  <a:pt x="5938" y="13116"/>
                </a:lnTo>
                <a:lnTo>
                  <a:pt x="5743" y="12775"/>
                </a:lnTo>
                <a:lnTo>
                  <a:pt x="5281" y="12070"/>
                </a:lnTo>
                <a:lnTo>
                  <a:pt x="4746" y="11267"/>
                </a:lnTo>
                <a:lnTo>
                  <a:pt x="4210" y="10415"/>
                </a:lnTo>
                <a:lnTo>
                  <a:pt x="3967" y="9977"/>
                </a:lnTo>
                <a:lnTo>
                  <a:pt x="3724" y="9539"/>
                </a:lnTo>
                <a:lnTo>
                  <a:pt x="3529" y="9077"/>
                </a:lnTo>
                <a:lnTo>
                  <a:pt x="3359" y="8615"/>
                </a:lnTo>
                <a:lnTo>
                  <a:pt x="3286" y="8396"/>
                </a:lnTo>
                <a:lnTo>
                  <a:pt x="3261" y="8152"/>
                </a:lnTo>
                <a:lnTo>
                  <a:pt x="3237" y="7909"/>
                </a:lnTo>
                <a:lnTo>
                  <a:pt x="3237" y="7666"/>
                </a:lnTo>
                <a:lnTo>
                  <a:pt x="3261" y="7155"/>
                </a:lnTo>
                <a:lnTo>
                  <a:pt x="3310" y="6668"/>
                </a:lnTo>
                <a:lnTo>
                  <a:pt x="3334" y="6376"/>
                </a:lnTo>
                <a:lnTo>
                  <a:pt x="3407" y="6108"/>
                </a:lnTo>
                <a:lnTo>
                  <a:pt x="3480" y="5841"/>
                </a:lnTo>
                <a:lnTo>
                  <a:pt x="3578" y="5597"/>
                </a:lnTo>
                <a:lnTo>
                  <a:pt x="3699" y="5354"/>
                </a:lnTo>
                <a:lnTo>
                  <a:pt x="3845" y="5111"/>
                </a:lnTo>
                <a:lnTo>
                  <a:pt x="4016" y="4892"/>
                </a:lnTo>
                <a:lnTo>
                  <a:pt x="4186" y="4673"/>
                </a:lnTo>
                <a:lnTo>
                  <a:pt x="4648" y="4162"/>
                </a:lnTo>
                <a:lnTo>
                  <a:pt x="5062" y="3748"/>
                </a:lnTo>
                <a:lnTo>
                  <a:pt x="5403" y="3432"/>
                </a:lnTo>
                <a:lnTo>
                  <a:pt x="5743" y="3189"/>
                </a:lnTo>
                <a:lnTo>
                  <a:pt x="6060" y="3018"/>
                </a:lnTo>
                <a:lnTo>
                  <a:pt x="6352" y="2872"/>
                </a:lnTo>
                <a:lnTo>
                  <a:pt x="6668" y="2775"/>
                </a:lnTo>
                <a:lnTo>
                  <a:pt x="6984" y="2702"/>
                </a:lnTo>
                <a:lnTo>
                  <a:pt x="7276" y="2653"/>
                </a:lnTo>
                <a:lnTo>
                  <a:pt x="7568" y="2629"/>
                </a:lnTo>
                <a:lnTo>
                  <a:pt x="7860" y="2605"/>
                </a:lnTo>
                <a:close/>
                <a:moveTo>
                  <a:pt x="6716" y="15525"/>
                </a:moveTo>
                <a:lnTo>
                  <a:pt x="6619" y="15720"/>
                </a:lnTo>
                <a:lnTo>
                  <a:pt x="6352" y="16158"/>
                </a:lnTo>
                <a:lnTo>
                  <a:pt x="6279" y="16109"/>
                </a:lnTo>
                <a:lnTo>
                  <a:pt x="6230" y="16060"/>
                </a:lnTo>
                <a:lnTo>
                  <a:pt x="6206" y="15963"/>
                </a:lnTo>
                <a:lnTo>
                  <a:pt x="6206" y="15866"/>
                </a:lnTo>
                <a:lnTo>
                  <a:pt x="6206" y="15768"/>
                </a:lnTo>
                <a:lnTo>
                  <a:pt x="6230" y="15695"/>
                </a:lnTo>
                <a:lnTo>
                  <a:pt x="6279" y="15598"/>
                </a:lnTo>
                <a:lnTo>
                  <a:pt x="6327" y="15549"/>
                </a:lnTo>
                <a:lnTo>
                  <a:pt x="6595" y="15525"/>
                </a:lnTo>
                <a:close/>
                <a:moveTo>
                  <a:pt x="6887" y="15525"/>
                </a:moveTo>
                <a:lnTo>
                  <a:pt x="7276" y="15549"/>
                </a:lnTo>
                <a:lnTo>
                  <a:pt x="7641" y="15598"/>
                </a:lnTo>
                <a:lnTo>
                  <a:pt x="8225" y="15647"/>
                </a:lnTo>
                <a:lnTo>
                  <a:pt x="8809" y="15671"/>
                </a:lnTo>
                <a:lnTo>
                  <a:pt x="8541" y="15963"/>
                </a:lnTo>
                <a:lnTo>
                  <a:pt x="8298" y="16255"/>
                </a:lnTo>
                <a:lnTo>
                  <a:pt x="7909" y="16231"/>
                </a:lnTo>
                <a:lnTo>
                  <a:pt x="8249" y="15744"/>
                </a:lnTo>
                <a:lnTo>
                  <a:pt x="8249" y="15720"/>
                </a:lnTo>
                <a:lnTo>
                  <a:pt x="8225" y="15695"/>
                </a:lnTo>
                <a:lnTo>
                  <a:pt x="8201" y="15671"/>
                </a:lnTo>
                <a:lnTo>
                  <a:pt x="8176" y="15695"/>
                </a:lnTo>
                <a:lnTo>
                  <a:pt x="7690" y="16231"/>
                </a:lnTo>
                <a:lnTo>
                  <a:pt x="7179" y="16182"/>
                </a:lnTo>
                <a:lnTo>
                  <a:pt x="7325" y="15939"/>
                </a:lnTo>
                <a:lnTo>
                  <a:pt x="7471" y="15671"/>
                </a:lnTo>
                <a:lnTo>
                  <a:pt x="7471" y="15647"/>
                </a:lnTo>
                <a:lnTo>
                  <a:pt x="7446" y="15622"/>
                </a:lnTo>
                <a:lnTo>
                  <a:pt x="7422" y="15647"/>
                </a:lnTo>
                <a:lnTo>
                  <a:pt x="7203" y="15890"/>
                </a:lnTo>
                <a:lnTo>
                  <a:pt x="6935" y="16182"/>
                </a:lnTo>
                <a:lnTo>
                  <a:pt x="6741" y="16206"/>
                </a:lnTo>
                <a:lnTo>
                  <a:pt x="6570" y="16255"/>
                </a:lnTo>
                <a:lnTo>
                  <a:pt x="6668" y="16060"/>
                </a:lnTo>
                <a:lnTo>
                  <a:pt x="6814" y="15817"/>
                </a:lnTo>
                <a:lnTo>
                  <a:pt x="6862" y="15671"/>
                </a:lnTo>
                <a:lnTo>
                  <a:pt x="6887" y="15525"/>
                </a:lnTo>
                <a:close/>
                <a:moveTo>
                  <a:pt x="9661" y="15622"/>
                </a:moveTo>
                <a:lnTo>
                  <a:pt x="9734" y="15671"/>
                </a:lnTo>
                <a:lnTo>
                  <a:pt x="9807" y="15695"/>
                </a:lnTo>
                <a:lnTo>
                  <a:pt x="9953" y="15695"/>
                </a:lnTo>
                <a:lnTo>
                  <a:pt x="9782" y="15793"/>
                </a:lnTo>
                <a:lnTo>
                  <a:pt x="9661" y="15939"/>
                </a:lnTo>
                <a:lnTo>
                  <a:pt x="9539" y="16085"/>
                </a:lnTo>
                <a:lnTo>
                  <a:pt x="9417" y="16279"/>
                </a:lnTo>
                <a:lnTo>
                  <a:pt x="9271" y="16279"/>
                </a:lnTo>
                <a:lnTo>
                  <a:pt x="9612" y="15817"/>
                </a:lnTo>
                <a:lnTo>
                  <a:pt x="9612" y="15793"/>
                </a:lnTo>
                <a:lnTo>
                  <a:pt x="9612" y="15768"/>
                </a:lnTo>
                <a:lnTo>
                  <a:pt x="9563" y="15768"/>
                </a:lnTo>
                <a:lnTo>
                  <a:pt x="9320" y="16012"/>
                </a:lnTo>
                <a:lnTo>
                  <a:pt x="9077" y="16255"/>
                </a:lnTo>
                <a:lnTo>
                  <a:pt x="8517" y="16255"/>
                </a:lnTo>
                <a:lnTo>
                  <a:pt x="8882" y="15720"/>
                </a:lnTo>
                <a:lnTo>
                  <a:pt x="8906" y="15695"/>
                </a:lnTo>
                <a:lnTo>
                  <a:pt x="8882" y="15671"/>
                </a:lnTo>
                <a:lnTo>
                  <a:pt x="9271" y="15671"/>
                </a:lnTo>
                <a:lnTo>
                  <a:pt x="9661" y="15622"/>
                </a:lnTo>
                <a:close/>
                <a:moveTo>
                  <a:pt x="10074" y="15768"/>
                </a:moveTo>
                <a:lnTo>
                  <a:pt x="10074" y="15841"/>
                </a:lnTo>
                <a:lnTo>
                  <a:pt x="10099" y="15939"/>
                </a:lnTo>
                <a:lnTo>
                  <a:pt x="10074" y="16060"/>
                </a:lnTo>
                <a:lnTo>
                  <a:pt x="10050" y="16182"/>
                </a:lnTo>
                <a:lnTo>
                  <a:pt x="9977" y="16304"/>
                </a:lnTo>
                <a:lnTo>
                  <a:pt x="9758" y="16279"/>
                </a:lnTo>
                <a:lnTo>
                  <a:pt x="9880" y="16012"/>
                </a:lnTo>
                <a:lnTo>
                  <a:pt x="9977" y="15890"/>
                </a:lnTo>
                <a:lnTo>
                  <a:pt x="10074" y="15768"/>
                </a:lnTo>
                <a:close/>
                <a:moveTo>
                  <a:pt x="6522" y="16571"/>
                </a:moveTo>
                <a:lnTo>
                  <a:pt x="6595" y="16620"/>
                </a:lnTo>
                <a:lnTo>
                  <a:pt x="6424" y="16888"/>
                </a:lnTo>
                <a:lnTo>
                  <a:pt x="6376" y="17034"/>
                </a:lnTo>
                <a:lnTo>
                  <a:pt x="6327" y="17180"/>
                </a:lnTo>
                <a:lnTo>
                  <a:pt x="6254" y="17082"/>
                </a:lnTo>
                <a:lnTo>
                  <a:pt x="6230" y="16985"/>
                </a:lnTo>
                <a:lnTo>
                  <a:pt x="6206" y="16912"/>
                </a:lnTo>
                <a:lnTo>
                  <a:pt x="6230" y="16815"/>
                </a:lnTo>
                <a:lnTo>
                  <a:pt x="6254" y="16839"/>
                </a:lnTo>
                <a:lnTo>
                  <a:pt x="6303" y="16839"/>
                </a:lnTo>
                <a:lnTo>
                  <a:pt x="6352" y="16815"/>
                </a:lnTo>
                <a:lnTo>
                  <a:pt x="6376" y="16766"/>
                </a:lnTo>
                <a:lnTo>
                  <a:pt x="6424" y="16596"/>
                </a:lnTo>
                <a:lnTo>
                  <a:pt x="6449" y="16596"/>
                </a:lnTo>
                <a:lnTo>
                  <a:pt x="6522" y="16571"/>
                </a:lnTo>
                <a:close/>
                <a:moveTo>
                  <a:pt x="7884" y="16693"/>
                </a:moveTo>
                <a:lnTo>
                  <a:pt x="7957" y="16717"/>
                </a:lnTo>
                <a:lnTo>
                  <a:pt x="7787" y="16985"/>
                </a:lnTo>
                <a:lnTo>
                  <a:pt x="7617" y="17253"/>
                </a:lnTo>
                <a:lnTo>
                  <a:pt x="7592" y="17326"/>
                </a:lnTo>
                <a:lnTo>
                  <a:pt x="7300" y="17326"/>
                </a:lnTo>
                <a:lnTo>
                  <a:pt x="7398" y="17107"/>
                </a:lnTo>
                <a:lnTo>
                  <a:pt x="7519" y="16888"/>
                </a:lnTo>
                <a:lnTo>
                  <a:pt x="7617" y="16717"/>
                </a:lnTo>
                <a:lnTo>
                  <a:pt x="7884" y="16693"/>
                </a:lnTo>
                <a:close/>
                <a:moveTo>
                  <a:pt x="8225" y="16717"/>
                </a:moveTo>
                <a:lnTo>
                  <a:pt x="8736" y="16742"/>
                </a:lnTo>
                <a:lnTo>
                  <a:pt x="8541" y="17034"/>
                </a:lnTo>
                <a:lnTo>
                  <a:pt x="8371" y="17326"/>
                </a:lnTo>
                <a:lnTo>
                  <a:pt x="7909" y="17326"/>
                </a:lnTo>
                <a:lnTo>
                  <a:pt x="7933" y="17277"/>
                </a:lnTo>
                <a:lnTo>
                  <a:pt x="8225" y="16717"/>
                </a:lnTo>
                <a:close/>
                <a:moveTo>
                  <a:pt x="9223" y="16742"/>
                </a:moveTo>
                <a:lnTo>
                  <a:pt x="8979" y="17350"/>
                </a:lnTo>
                <a:lnTo>
                  <a:pt x="8663" y="17350"/>
                </a:lnTo>
                <a:lnTo>
                  <a:pt x="8979" y="16742"/>
                </a:lnTo>
                <a:close/>
                <a:moveTo>
                  <a:pt x="9928" y="16742"/>
                </a:moveTo>
                <a:lnTo>
                  <a:pt x="9661" y="17253"/>
                </a:lnTo>
                <a:lnTo>
                  <a:pt x="9612" y="17350"/>
                </a:lnTo>
                <a:lnTo>
                  <a:pt x="9320" y="17350"/>
                </a:lnTo>
                <a:lnTo>
                  <a:pt x="9563" y="16742"/>
                </a:lnTo>
                <a:close/>
                <a:moveTo>
                  <a:pt x="10147" y="16839"/>
                </a:moveTo>
                <a:lnTo>
                  <a:pt x="10220" y="16961"/>
                </a:lnTo>
                <a:lnTo>
                  <a:pt x="10245" y="17107"/>
                </a:lnTo>
                <a:lnTo>
                  <a:pt x="10220" y="17228"/>
                </a:lnTo>
                <a:lnTo>
                  <a:pt x="10147" y="17350"/>
                </a:lnTo>
                <a:lnTo>
                  <a:pt x="9928" y="17350"/>
                </a:lnTo>
                <a:lnTo>
                  <a:pt x="9953" y="17277"/>
                </a:lnTo>
                <a:lnTo>
                  <a:pt x="10050" y="17082"/>
                </a:lnTo>
                <a:lnTo>
                  <a:pt x="10147" y="16839"/>
                </a:lnTo>
                <a:close/>
                <a:moveTo>
                  <a:pt x="6862" y="16693"/>
                </a:moveTo>
                <a:lnTo>
                  <a:pt x="7081" y="16717"/>
                </a:lnTo>
                <a:lnTo>
                  <a:pt x="7300" y="16717"/>
                </a:lnTo>
                <a:lnTo>
                  <a:pt x="7106" y="17009"/>
                </a:lnTo>
                <a:lnTo>
                  <a:pt x="6935" y="17326"/>
                </a:lnTo>
                <a:lnTo>
                  <a:pt x="6741" y="17350"/>
                </a:lnTo>
                <a:lnTo>
                  <a:pt x="6570" y="17399"/>
                </a:lnTo>
                <a:lnTo>
                  <a:pt x="6619" y="17204"/>
                </a:lnTo>
                <a:lnTo>
                  <a:pt x="6692" y="17034"/>
                </a:lnTo>
                <a:lnTo>
                  <a:pt x="6862" y="16693"/>
                </a:lnTo>
                <a:close/>
                <a:moveTo>
                  <a:pt x="6473" y="17618"/>
                </a:moveTo>
                <a:lnTo>
                  <a:pt x="6643" y="17691"/>
                </a:lnTo>
                <a:lnTo>
                  <a:pt x="6814" y="17715"/>
                </a:lnTo>
                <a:lnTo>
                  <a:pt x="6789" y="17910"/>
                </a:lnTo>
                <a:lnTo>
                  <a:pt x="6765" y="18080"/>
                </a:lnTo>
                <a:lnTo>
                  <a:pt x="6643" y="17983"/>
                </a:lnTo>
                <a:lnTo>
                  <a:pt x="6546" y="17861"/>
                </a:lnTo>
                <a:lnTo>
                  <a:pt x="6352" y="17642"/>
                </a:lnTo>
                <a:lnTo>
                  <a:pt x="6376" y="17618"/>
                </a:lnTo>
                <a:lnTo>
                  <a:pt x="6424" y="17642"/>
                </a:lnTo>
                <a:lnTo>
                  <a:pt x="6473" y="17618"/>
                </a:lnTo>
                <a:close/>
                <a:moveTo>
                  <a:pt x="7398" y="17739"/>
                </a:moveTo>
                <a:lnTo>
                  <a:pt x="7300" y="18031"/>
                </a:lnTo>
                <a:lnTo>
                  <a:pt x="7252" y="18177"/>
                </a:lnTo>
                <a:lnTo>
                  <a:pt x="7252" y="18299"/>
                </a:lnTo>
                <a:lnTo>
                  <a:pt x="7008" y="18202"/>
                </a:lnTo>
                <a:lnTo>
                  <a:pt x="7154" y="17739"/>
                </a:lnTo>
                <a:close/>
                <a:moveTo>
                  <a:pt x="8833" y="17715"/>
                </a:moveTo>
                <a:lnTo>
                  <a:pt x="8785" y="17837"/>
                </a:lnTo>
                <a:lnTo>
                  <a:pt x="8736" y="17983"/>
                </a:lnTo>
                <a:lnTo>
                  <a:pt x="8712" y="18104"/>
                </a:lnTo>
                <a:lnTo>
                  <a:pt x="8736" y="18153"/>
                </a:lnTo>
                <a:lnTo>
                  <a:pt x="8736" y="18202"/>
                </a:lnTo>
                <a:lnTo>
                  <a:pt x="8809" y="18250"/>
                </a:lnTo>
                <a:lnTo>
                  <a:pt x="8882" y="18250"/>
                </a:lnTo>
                <a:lnTo>
                  <a:pt x="8931" y="18226"/>
                </a:lnTo>
                <a:lnTo>
                  <a:pt x="9004" y="18153"/>
                </a:lnTo>
                <a:lnTo>
                  <a:pt x="9125" y="17958"/>
                </a:lnTo>
                <a:lnTo>
                  <a:pt x="9198" y="17739"/>
                </a:lnTo>
                <a:lnTo>
                  <a:pt x="9393" y="17739"/>
                </a:lnTo>
                <a:lnTo>
                  <a:pt x="9369" y="17861"/>
                </a:lnTo>
                <a:lnTo>
                  <a:pt x="9369" y="18007"/>
                </a:lnTo>
                <a:lnTo>
                  <a:pt x="9125" y="18153"/>
                </a:lnTo>
                <a:lnTo>
                  <a:pt x="8833" y="18275"/>
                </a:lnTo>
                <a:lnTo>
                  <a:pt x="8566" y="18372"/>
                </a:lnTo>
                <a:lnTo>
                  <a:pt x="8249" y="18421"/>
                </a:lnTo>
                <a:lnTo>
                  <a:pt x="8274" y="18275"/>
                </a:lnTo>
                <a:lnTo>
                  <a:pt x="8371" y="17983"/>
                </a:lnTo>
                <a:lnTo>
                  <a:pt x="8468" y="17715"/>
                </a:lnTo>
                <a:close/>
                <a:moveTo>
                  <a:pt x="8176" y="17715"/>
                </a:moveTo>
                <a:lnTo>
                  <a:pt x="8030" y="18056"/>
                </a:lnTo>
                <a:lnTo>
                  <a:pt x="7957" y="18250"/>
                </a:lnTo>
                <a:lnTo>
                  <a:pt x="7933" y="18445"/>
                </a:lnTo>
                <a:lnTo>
                  <a:pt x="7738" y="18421"/>
                </a:lnTo>
                <a:lnTo>
                  <a:pt x="7568" y="18396"/>
                </a:lnTo>
                <a:lnTo>
                  <a:pt x="7568" y="18226"/>
                </a:lnTo>
                <a:lnTo>
                  <a:pt x="7641" y="17983"/>
                </a:lnTo>
                <a:lnTo>
                  <a:pt x="7738" y="17715"/>
                </a:lnTo>
                <a:close/>
                <a:moveTo>
                  <a:pt x="8128" y="2094"/>
                </a:moveTo>
                <a:lnTo>
                  <a:pt x="7714" y="2142"/>
                </a:lnTo>
                <a:lnTo>
                  <a:pt x="7325" y="2191"/>
                </a:lnTo>
                <a:lnTo>
                  <a:pt x="6935" y="2264"/>
                </a:lnTo>
                <a:lnTo>
                  <a:pt x="6546" y="2386"/>
                </a:lnTo>
                <a:lnTo>
                  <a:pt x="6181" y="2507"/>
                </a:lnTo>
                <a:lnTo>
                  <a:pt x="5841" y="2653"/>
                </a:lnTo>
                <a:lnTo>
                  <a:pt x="5500" y="2824"/>
                </a:lnTo>
                <a:lnTo>
                  <a:pt x="5184" y="3018"/>
                </a:lnTo>
                <a:lnTo>
                  <a:pt x="4892" y="3237"/>
                </a:lnTo>
                <a:lnTo>
                  <a:pt x="4551" y="3554"/>
                </a:lnTo>
                <a:lnTo>
                  <a:pt x="4210" y="3918"/>
                </a:lnTo>
                <a:lnTo>
                  <a:pt x="3918" y="4332"/>
                </a:lnTo>
                <a:lnTo>
                  <a:pt x="3626" y="4746"/>
                </a:lnTo>
                <a:lnTo>
                  <a:pt x="3383" y="5159"/>
                </a:lnTo>
                <a:lnTo>
                  <a:pt x="3164" y="5549"/>
                </a:lnTo>
                <a:lnTo>
                  <a:pt x="3018" y="5889"/>
                </a:lnTo>
                <a:lnTo>
                  <a:pt x="2921" y="6157"/>
                </a:lnTo>
                <a:lnTo>
                  <a:pt x="2823" y="6595"/>
                </a:lnTo>
                <a:lnTo>
                  <a:pt x="2775" y="7057"/>
                </a:lnTo>
                <a:lnTo>
                  <a:pt x="2750" y="7495"/>
                </a:lnTo>
                <a:lnTo>
                  <a:pt x="2775" y="7958"/>
                </a:lnTo>
                <a:lnTo>
                  <a:pt x="2823" y="8396"/>
                </a:lnTo>
                <a:lnTo>
                  <a:pt x="2921" y="8834"/>
                </a:lnTo>
                <a:lnTo>
                  <a:pt x="3067" y="9272"/>
                </a:lnTo>
                <a:lnTo>
                  <a:pt x="3237" y="9685"/>
                </a:lnTo>
                <a:lnTo>
                  <a:pt x="3602" y="10367"/>
                </a:lnTo>
                <a:lnTo>
                  <a:pt x="3991" y="11024"/>
                </a:lnTo>
                <a:lnTo>
                  <a:pt x="4843" y="12337"/>
                </a:lnTo>
                <a:lnTo>
                  <a:pt x="5281" y="13019"/>
                </a:lnTo>
                <a:lnTo>
                  <a:pt x="5476" y="13384"/>
                </a:lnTo>
                <a:lnTo>
                  <a:pt x="5646" y="13724"/>
                </a:lnTo>
                <a:lnTo>
                  <a:pt x="5792" y="14089"/>
                </a:lnTo>
                <a:lnTo>
                  <a:pt x="5914" y="14454"/>
                </a:lnTo>
                <a:lnTo>
                  <a:pt x="5987" y="14844"/>
                </a:lnTo>
                <a:lnTo>
                  <a:pt x="5987" y="15282"/>
                </a:lnTo>
                <a:lnTo>
                  <a:pt x="5962" y="15379"/>
                </a:lnTo>
                <a:lnTo>
                  <a:pt x="5962" y="15428"/>
                </a:lnTo>
                <a:lnTo>
                  <a:pt x="5889" y="15525"/>
                </a:lnTo>
                <a:lnTo>
                  <a:pt x="5841" y="15647"/>
                </a:lnTo>
                <a:lnTo>
                  <a:pt x="5816" y="15768"/>
                </a:lnTo>
                <a:lnTo>
                  <a:pt x="5792" y="15914"/>
                </a:lnTo>
                <a:lnTo>
                  <a:pt x="5816" y="16036"/>
                </a:lnTo>
                <a:lnTo>
                  <a:pt x="5841" y="16158"/>
                </a:lnTo>
                <a:lnTo>
                  <a:pt x="5889" y="16279"/>
                </a:lnTo>
                <a:lnTo>
                  <a:pt x="5962" y="16377"/>
                </a:lnTo>
                <a:lnTo>
                  <a:pt x="5865" y="16474"/>
                </a:lnTo>
                <a:lnTo>
                  <a:pt x="5792" y="16620"/>
                </a:lnTo>
                <a:lnTo>
                  <a:pt x="5768" y="16766"/>
                </a:lnTo>
                <a:lnTo>
                  <a:pt x="5768" y="16912"/>
                </a:lnTo>
                <a:lnTo>
                  <a:pt x="5768" y="17058"/>
                </a:lnTo>
                <a:lnTo>
                  <a:pt x="5816" y="17204"/>
                </a:lnTo>
                <a:lnTo>
                  <a:pt x="5889" y="17350"/>
                </a:lnTo>
                <a:lnTo>
                  <a:pt x="5987" y="17472"/>
                </a:lnTo>
                <a:lnTo>
                  <a:pt x="5962" y="17496"/>
                </a:lnTo>
                <a:lnTo>
                  <a:pt x="5914" y="17618"/>
                </a:lnTo>
                <a:lnTo>
                  <a:pt x="5914" y="17715"/>
                </a:lnTo>
                <a:lnTo>
                  <a:pt x="5938" y="17837"/>
                </a:lnTo>
                <a:lnTo>
                  <a:pt x="5987" y="17934"/>
                </a:lnTo>
                <a:lnTo>
                  <a:pt x="6133" y="18129"/>
                </a:lnTo>
                <a:lnTo>
                  <a:pt x="6303" y="18299"/>
                </a:lnTo>
                <a:lnTo>
                  <a:pt x="6424" y="18421"/>
                </a:lnTo>
                <a:lnTo>
                  <a:pt x="6570" y="18518"/>
                </a:lnTo>
                <a:lnTo>
                  <a:pt x="6862" y="18688"/>
                </a:lnTo>
                <a:lnTo>
                  <a:pt x="7179" y="18810"/>
                </a:lnTo>
                <a:lnTo>
                  <a:pt x="7495" y="18859"/>
                </a:lnTo>
                <a:lnTo>
                  <a:pt x="7738" y="18883"/>
                </a:lnTo>
                <a:lnTo>
                  <a:pt x="7982" y="18883"/>
                </a:lnTo>
                <a:lnTo>
                  <a:pt x="8030" y="18956"/>
                </a:lnTo>
                <a:lnTo>
                  <a:pt x="8079" y="18980"/>
                </a:lnTo>
                <a:lnTo>
                  <a:pt x="8128" y="18980"/>
                </a:lnTo>
                <a:lnTo>
                  <a:pt x="8176" y="18956"/>
                </a:lnTo>
                <a:lnTo>
                  <a:pt x="8201" y="18907"/>
                </a:lnTo>
                <a:lnTo>
                  <a:pt x="8201" y="18883"/>
                </a:lnTo>
                <a:lnTo>
                  <a:pt x="8493" y="18834"/>
                </a:lnTo>
                <a:lnTo>
                  <a:pt x="8785" y="18761"/>
                </a:lnTo>
                <a:lnTo>
                  <a:pt x="9052" y="18664"/>
                </a:lnTo>
                <a:lnTo>
                  <a:pt x="9320" y="18542"/>
                </a:lnTo>
                <a:lnTo>
                  <a:pt x="9563" y="18396"/>
                </a:lnTo>
                <a:lnTo>
                  <a:pt x="9807" y="18226"/>
                </a:lnTo>
                <a:lnTo>
                  <a:pt x="10050" y="18056"/>
                </a:lnTo>
                <a:lnTo>
                  <a:pt x="10269" y="17837"/>
                </a:lnTo>
                <a:lnTo>
                  <a:pt x="10318" y="17764"/>
                </a:lnTo>
                <a:lnTo>
                  <a:pt x="10342" y="17691"/>
                </a:lnTo>
                <a:lnTo>
                  <a:pt x="10464" y="17593"/>
                </a:lnTo>
                <a:lnTo>
                  <a:pt x="10537" y="17447"/>
                </a:lnTo>
                <a:lnTo>
                  <a:pt x="10585" y="17301"/>
                </a:lnTo>
                <a:lnTo>
                  <a:pt x="10634" y="17107"/>
                </a:lnTo>
                <a:lnTo>
                  <a:pt x="10634" y="16936"/>
                </a:lnTo>
                <a:lnTo>
                  <a:pt x="10585" y="16742"/>
                </a:lnTo>
                <a:lnTo>
                  <a:pt x="10512" y="16596"/>
                </a:lnTo>
                <a:lnTo>
                  <a:pt x="10391" y="16474"/>
                </a:lnTo>
                <a:lnTo>
                  <a:pt x="10488" y="16255"/>
                </a:lnTo>
                <a:lnTo>
                  <a:pt x="10537" y="16036"/>
                </a:lnTo>
                <a:lnTo>
                  <a:pt x="10537" y="15817"/>
                </a:lnTo>
                <a:lnTo>
                  <a:pt x="10488" y="15574"/>
                </a:lnTo>
                <a:lnTo>
                  <a:pt x="10415" y="15476"/>
                </a:lnTo>
                <a:lnTo>
                  <a:pt x="10342" y="15379"/>
                </a:lnTo>
                <a:lnTo>
                  <a:pt x="10342" y="15306"/>
                </a:lnTo>
                <a:lnTo>
                  <a:pt x="10415" y="14965"/>
                </a:lnTo>
                <a:lnTo>
                  <a:pt x="10464" y="14625"/>
                </a:lnTo>
                <a:lnTo>
                  <a:pt x="10512" y="14284"/>
                </a:lnTo>
                <a:lnTo>
                  <a:pt x="10585" y="13943"/>
                </a:lnTo>
                <a:lnTo>
                  <a:pt x="10658" y="13700"/>
                </a:lnTo>
                <a:lnTo>
                  <a:pt x="10756" y="13457"/>
                </a:lnTo>
                <a:lnTo>
                  <a:pt x="10999" y="12994"/>
                </a:lnTo>
                <a:lnTo>
                  <a:pt x="11023" y="12970"/>
                </a:lnTo>
                <a:lnTo>
                  <a:pt x="11023" y="12946"/>
                </a:lnTo>
                <a:lnTo>
                  <a:pt x="11340" y="12459"/>
                </a:lnTo>
                <a:lnTo>
                  <a:pt x="11632" y="11972"/>
                </a:lnTo>
                <a:lnTo>
                  <a:pt x="12191" y="11194"/>
                </a:lnTo>
                <a:lnTo>
                  <a:pt x="12483" y="10780"/>
                </a:lnTo>
                <a:lnTo>
                  <a:pt x="12751" y="10367"/>
                </a:lnTo>
                <a:lnTo>
                  <a:pt x="12994" y="9953"/>
                </a:lnTo>
                <a:lnTo>
                  <a:pt x="13213" y="9515"/>
                </a:lnTo>
                <a:lnTo>
                  <a:pt x="13384" y="9053"/>
                </a:lnTo>
                <a:lnTo>
                  <a:pt x="13457" y="8809"/>
                </a:lnTo>
                <a:lnTo>
                  <a:pt x="13505" y="8590"/>
                </a:lnTo>
                <a:lnTo>
                  <a:pt x="13554" y="8152"/>
                </a:lnTo>
                <a:lnTo>
                  <a:pt x="13554" y="7714"/>
                </a:lnTo>
                <a:lnTo>
                  <a:pt x="13505" y="7276"/>
                </a:lnTo>
                <a:lnTo>
                  <a:pt x="13432" y="6838"/>
                </a:lnTo>
                <a:lnTo>
                  <a:pt x="13335" y="6400"/>
                </a:lnTo>
                <a:lnTo>
                  <a:pt x="13213" y="5962"/>
                </a:lnTo>
                <a:lnTo>
                  <a:pt x="12946" y="5135"/>
                </a:lnTo>
                <a:lnTo>
                  <a:pt x="12800" y="4770"/>
                </a:lnTo>
                <a:lnTo>
                  <a:pt x="12605" y="4429"/>
                </a:lnTo>
                <a:lnTo>
                  <a:pt x="12386" y="4113"/>
                </a:lnTo>
                <a:lnTo>
                  <a:pt x="12143" y="3797"/>
                </a:lnTo>
                <a:lnTo>
                  <a:pt x="12143" y="3773"/>
                </a:lnTo>
                <a:lnTo>
                  <a:pt x="12094" y="3675"/>
                </a:lnTo>
                <a:lnTo>
                  <a:pt x="12021" y="3602"/>
                </a:lnTo>
                <a:lnTo>
                  <a:pt x="11948" y="3554"/>
                </a:lnTo>
                <a:lnTo>
                  <a:pt x="11851" y="3505"/>
                </a:lnTo>
                <a:lnTo>
                  <a:pt x="11607" y="3286"/>
                </a:lnTo>
                <a:lnTo>
                  <a:pt x="11340" y="3091"/>
                </a:lnTo>
                <a:lnTo>
                  <a:pt x="11072" y="2897"/>
                </a:lnTo>
                <a:lnTo>
                  <a:pt x="10804" y="2726"/>
                </a:lnTo>
                <a:lnTo>
                  <a:pt x="10464" y="2556"/>
                </a:lnTo>
                <a:lnTo>
                  <a:pt x="10099" y="2386"/>
                </a:lnTo>
                <a:lnTo>
                  <a:pt x="9709" y="2264"/>
                </a:lnTo>
                <a:lnTo>
                  <a:pt x="9320" y="2191"/>
                </a:lnTo>
                <a:lnTo>
                  <a:pt x="8931" y="2142"/>
                </a:lnTo>
                <a:lnTo>
                  <a:pt x="8517" y="209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6"/>
          <p:cNvSpPr txBox="1">
            <a:spLocks noGrp="1"/>
          </p:cNvSpPr>
          <p:nvPr>
            <p:ph type="sldNum" idx="12"/>
          </p:nvPr>
        </p:nvSpPr>
        <p:spPr>
          <a:xfrm>
            <a:off x="4297650" y="4832975"/>
            <a:ext cx="548700" cy="310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7</a:t>
            </a:fld>
            <a:endParaRPr/>
          </a:p>
        </p:txBody>
      </p:sp>
    </p:spTree>
    <p:extLst>
      <p:ext uri="{BB962C8B-B14F-4D97-AF65-F5344CB8AC3E}">
        <p14:creationId xmlns:p14="http://schemas.microsoft.com/office/powerpoint/2010/main" val="20688219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6"/>
          <p:cNvSpPr txBox="1">
            <a:spLocks noGrp="1"/>
          </p:cNvSpPr>
          <p:nvPr>
            <p:ph type="title"/>
          </p:nvPr>
        </p:nvSpPr>
        <p:spPr>
          <a:xfrm>
            <a:off x="-6025" y="967975"/>
            <a:ext cx="9156000" cy="85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t>G</a:t>
            </a:r>
            <a:r>
              <a:rPr lang="en"/>
              <a:t>it</a:t>
            </a:r>
            <a:endParaRPr/>
          </a:p>
        </p:txBody>
      </p:sp>
      <p:sp>
        <p:nvSpPr>
          <p:cNvPr id="96" name="Google Shape;96;p16"/>
          <p:cNvSpPr txBox="1">
            <a:spLocks noGrp="1"/>
          </p:cNvSpPr>
          <p:nvPr>
            <p:ph type="body" idx="1"/>
          </p:nvPr>
        </p:nvSpPr>
        <p:spPr>
          <a:xfrm>
            <a:off x="457175" y="1396675"/>
            <a:ext cx="8229600" cy="3298851"/>
          </a:xfrm>
          <a:prstGeom prst="rect">
            <a:avLst/>
          </a:prstGeom>
        </p:spPr>
        <p:txBody>
          <a:bodyPr spcFirstLastPara="1" wrap="square" lIns="91425" tIns="91425" rIns="91425" bIns="91425" anchor="t" anchorCtr="0">
            <a:noAutofit/>
          </a:bodyPr>
          <a:lstStyle/>
          <a:p>
            <a:pPr marL="457200" lvl="0" indent="-355600" algn="l" rtl="0">
              <a:spcBef>
                <a:spcPts val="600"/>
              </a:spcBef>
              <a:spcAft>
                <a:spcPts val="0"/>
              </a:spcAft>
              <a:buSzPts val="2000"/>
              <a:buChar char="✘"/>
            </a:pPr>
            <a:r>
              <a:rPr lang="vi-VN">
                <a:latin typeface="Bahnschrift" panose="020B0502040204020203" pitchFamily="34" charset="0"/>
              </a:rPr>
              <a:t>Ngoài ra, có một cách hiểu khác là nó sẽ giúp bạn </a:t>
            </a:r>
            <a:r>
              <a:rPr lang="vi-VN">
                <a:solidFill>
                  <a:schemeClr val="accent4">
                    <a:lumMod val="60000"/>
                    <a:lumOff val="40000"/>
                  </a:schemeClr>
                </a:solidFill>
                <a:latin typeface="Bahnschrift" panose="020B0502040204020203" pitchFamily="34" charset="0"/>
              </a:rPr>
              <a:t>lưu lại </a:t>
            </a:r>
            <a:r>
              <a:rPr lang="vi-VN">
                <a:latin typeface="Bahnschrift" panose="020B0502040204020203" pitchFamily="34" charset="0"/>
              </a:rPr>
              <a:t>các </a:t>
            </a:r>
            <a:r>
              <a:rPr lang="vi-VN">
                <a:solidFill>
                  <a:schemeClr val="accent4"/>
                </a:solidFill>
                <a:latin typeface="Bahnschrift" panose="020B0502040204020203" pitchFamily="34" charset="0"/>
              </a:rPr>
              <a:t>phiên bản</a:t>
            </a:r>
            <a:r>
              <a:rPr lang="vi-VN">
                <a:latin typeface="Bahnschrift" panose="020B0502040204020203" pitchFamily="34" charset="0"/>
              </a:rPr>
              <a:t> của những lần thay đổi vào mã nguồn và có thể dễ dàng </a:t>
            </a:r>
            <a:r>
              <a:rPr lang="vi-VN">
                <a:solidFill>
                  <a:schemeClr val="accent4">
                    <a:lumMod val="60000"/>
                    <a:lumOff val="40000"/>
                  </a:schemeClr>
                </a:solidFill>
                <a:latin typeface="Bahnschrift" panose="020B0502040204020203" pitchFamily="34" charset="0"/>
              </a:rPr>
              <a:t>khôi phục lại dễ dàng </a:t>
            </a:r>
            <a:r>
              <a:rPr lang="vi-VN">
                <a:latin typeface="Bahnschrift" panose="020B0502040204020203" pitchFamily="34" charset="0"/>
              </a:rPr>
              <a:t>mà </a:t>
            </a:r>
            <a:r>
              <a:rPr lang="vi-VN">
                <a:solidFill>
                  <a:schemeClr val="accent5"/>
                </a:solidFill>
                <a:latin typeface="Bahnschrift" panose="020B0502040204020203" pitchFamily="34" charset="0"/>
              </a:rPr>
              <a:t>không</a:t>
            </a:r>
            <a:r>
              <a:rPr lang="vi-VN">
                <a:latin typeface="Bahnschrift" panose="020B0502040204020203" pitchFamily="34" charset="0"/>
              </a:rPr>
              <a:t> cần </a:t>
            </a:r>
            <a:r>
              <a:rPr lang="vi-VN">
                <a:solidFill>
                  <a:schemeClr val="accent4">
                    <a:lumMod val="60000"/>
                    <a:lumOff val="40000"/>
                  </a:schemeClr>
                </a:solidFill>
                <a:latin typeface="Bahnschrift" panose="020B0502040204020203" pitchFamily="34" charset="0"/>
              </a:rPr>
              <a:t>copy</a:t>
            </a:r>
            <a:r>
              <a:rPr lang="vi-VN">
                <a:latin typeface="Bahnschrift" panose="020B0502040204020203" pitchFamily="34" charset="0"/>
              </a:rPr>
              <a:t> lại mã nguồn rồi cất vào đâu đó.</a:t>
            </a:r>
            <a:endParaRPr lang="en-US">
              <a:latin typeface="Bahnschrift" panose="020B0502040204020203" pitchFamily="34" charset="0"/>
            </a:endParaRPr>
          </a:p>
          <a:p>
            <a:pPr marL="457200" lvl="0" indent="-355600" algn="l" rtl="0">
              <a:spcBef>
                <a:spcPts val="600"/>
              </a:spcBef>
              <a:spcAft>
                <a:spcPts val="0"/>
              </a:spcAft>
              <a:buSzPts val="2000"/>
              <a:buChar char="✘"/>
            </a:pPr>
            <a:r>
              <a:rPr lang="vi-VN">
                <a:latin typeface="Bahnschrift" panose="020B0502040204020203" pitchFamily="34" charset="0"/>
              </a:rPr>
              <a:t>Và một người khác có thể </a:t>
            </a:r>
            <a:r>
              <a:rPr lang="vi-VN">
                <a:solidFill>
                  <a:schemeClr val="accent4">
                    <a:lumMod val="60000"/>
                    <a:lumOff val="40000"/>
                  </a:schemeClr>
                </a:solidFill>
                <a:latin typeface="Bahnschrift" panose="020B0502040204020203" pitchFamily="34" charset="0"/>
              </a:rPr>
              <a:t>xem các thay đổi của bạn </a:t>
            </a:r>
            <a:r>
              <a:rPr lang="vi-VN">
                <a:latin typeface="Bahnschrift" panose="020B0502040204020203" pitchFamily="34" charset="0"/>
              </a:rPr>
              <a:t>ở từng </a:t>
            </a:r>
            <a:r>
              <a:rPr lang="vi-VN">
                <a:solidFill>
                  <a:schemeClr val="accent4"/>
                </a:solidFill>
                <a:latin typeface="Bahnschrift" panose="020B0502040204020203" pitchFamily="34" charset="0"/>
              </a:rPr>
              <a:t>phiên bản</a:t>
            </a:r>
            <a:r>
              <a:rPr lang="vi-VN">
                <a:latin typeface="Bahnschrift" panose="020B0502040204020203" pitchFamily="34" charset="0"/>
              </a:rPr>
              <a:t>,  họ cũng có thể </a:t>
            </a:r>
            <a:r>
              <a:rPr lang="vi-VN">
                <a:solidFill>
                  <a:schemeClr val="accent4">
                    <a:lumMod val="60000"/>
                    <a:lumOff val="40000"/>
                  </a:schemeClr>
                </a:solidFill>
                <a:latin typeface="Bahnschrift" panose="020B0502040204020203" pitchFamily="34" charset="0"/>
              </a:rPr>
              <a:t>đối chiếu các thay đổi của bạn</a:t>
            </a:r>
            <a:r>
              <a:rPr lang="vi-VN">
                <a:latin typeface="Bahnschrift" panose="020B0502040204020203" pitchFamily="34" charset="0"/>
              </a:rPr>
              <a:t> rồi </a:t>
            </a:r>
            <a:r>
              <a:rPr lang="vi-VN">
                <a:solidFill>
                  <a:schemeClr val="accent4">
                    <a:lumMod val="60000"/>
                    <a:lumOff val="40000"/>
                  </a:schemeClr>
                </a:solidFill>
                <a:latin typeface="Bahnschrift" panose="020B0502040204020203" pitchFamily="34" charset="0"/>
              </a:rPr>
              <a:t>gộp</a:t>
            </a:r>
            <a:r>
              <a:rPr lang="vi-VN">
                <a:latin typeface="Bahnschrift" panose="020B0502040204020203" pitchFamily="34" charset="0"/>
              </a:rPr>
              <a:t> </a:t>
            </a:r>
            <a:r>
              <a:rPr lang="vi-VN">
                <a:solidFill>
                  <a:schemeClr val="accent2">
                    <a:lumMod val="75000"/>
                  </a:schemeClr>
                </a:solidFill>
                <a:latin typeface="Bahnschrift" panose="020B0502040204020203" pitchFamily="34" charset="0"/>
              </a:rPr>
              <a:t>phiên bản của bạn </a:t>
            </a:r>
            <a:r>
              <a:rPr lang="vi-VN">
                <a:latin typeface="Bahnschrift" panose="020B0502040204020203" pitchFamily="34" charset="0"/>
              </a:rPr>
              <a:t>vào </a:t>
            </a:r>
            <a:r>
              <a:rPr lang="vi-VN">
                <a:solidFill>
                  <a:schemeClr val="accent2">
                    <a:lumMod val="75000"/>
                  </a:schemeClr>
                </a:solidFill>
                <a:latin typeface="Bahnschrift" panose="020B0502040204020203" pitchFamily="34" charset="0"/>
              </a:rPr>
              <a:t>phiên bản của họ</a:t>
            </a:r>
            <a:r>
              <a:rPr lang="vi-VN">
                <a:latin typeface="Bahnschrift" panose="020B0502040204020203" pitchFamily="34" charset="0"/>
              </a:rPr>
              <a:t>. </a:t>
            </a:r>
            <a:endParaRPr lang="en-US">
              <a:latin typeface="Bahnschrift" panose="020B0502040204020203" pitchFamily="34" charset="0"/>
            </a:endParaRPr>
          </a:p>
          <a:p>
            <a:pPr marL="457200" lvl="0" indent="-355600" algn="l" rtl="0">
              <a:spcBef>
                <a:spcPts val="600"/>
              </a:spcBef>
              <a:spcAft>
                <a:spcPts val="0"/>
              </a:spcAft>
              <a:buSzPts val="2000"/>
              <a:buChar char="✘"/>
            </a:pPr>
            <a:r>
              <a:rPr lang="vi-VN">
                <a:latin typeface="Bahnschrift" panose="020B0502040204020203" pitchFamily="34" charset="0"/>
              </a:rPr>
              <a:t>Cuối cùng là tất cả có thể đưa các </a:t>
            </a:r>
            <a:r>
              <a:rPr lang="vi-VN">
                <a:solidFill>
                  <a:schemeClr val="accent4">
                    <a:lumMod val="60000"/>
                    <a:lumOff val="40000"/>
                  </a:schemeClr>
                </a:solidFill>
                <a:latin typeface="Bahnschrift" panose="020B0502040204020203" pitchFamily="34" charset="0"/>
              </a:rPr>
              <a:t>thay đổi vào mã nguồn </a:t>
            </a:r>
            <a:r>
              <a:rPr lang="vi-VN">
                <a:latin typeface="Bahnschrift" panose="020B0502040204020203" pitchFamily="34" charset="0"/>
              </a:rPr>
              <a:t>của mình lên một </a:t>
            </a:r>
            <a:r>
              <a:rPr lang="vi-VN">
                <a:solidFill>
                  <a:schemeClr val="accent2">
                    <a:lumMod val="75000"/>
                  </a:schemeClr>
                </a:solidFill>
                <a:latin typeface="Bahnschrift" panose="020B0502040204020203" pitchFamily="34" charset="0"/>
              </a:rPr>
              <a:t>kho chứa mã nguồn</a:t>
            </a:r>
            <a:endParaRPr>
              <a:solidFill>
                <a:schemeClr val="accent2">
                  <a:lumMod val="75000"/>
                </a:schemeClr>
              </a:solidFill>
              <a:latin typeface="Bahnschrift" panose="020B0502040204020203" pitchFamily="34" charset="0"/>
            </a:endParaRPr>
          </a:p>
        </p:txBody>
      </p:sp>
      <p:sp>
        <p:nvSpPr>
          <p:cNvPr id="97" name="Google Shape;97;p16"/>
          <p:cNvSpPr/>
          <p:nvPr/>
        </p:nvSpPr>
        <p:spPr>
          <a:xfrm>
            <a:off x="4141750" y="281249"/>
            <a:ext cx="788694" cy="805193"/>
          </a:xfrm>
          <a:custGeom>
            <a:avLst/>
            <a:gdLst/>
            <a:ahLst/>
            <a:cxnLst/>
            <a:rect l="l" t="t" r="r" b="b"/>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6"/>
          <p:cNvSpPr/>
          <p:nvPr/>
        </p:nvSpPr>
        <p:spPr>
          <a:xfrm>
            <a:off x="4363252" y="476438"/>
            <a:ext cx="345681" cy="414830"/>
          </a:xfrm>
          <a:custGeom>
            <a:avLst/>
            <a:gdLst/>
            <a:ahLst/>
            <a:cxnLst/>
            <a:rect l="l" t="t" r="r" b="b"/>
            <a:pathLst>
              <a:path w="15817" h="18981" extrusionOk="0">
                <a:moveTo>
                  <a:pt x="11364" y="1"/>
                </a:moveTo>
                <a:lnTo>
                  <a:pt x="11242" y="25"/>
                </a:lnTo>
                <a:lnTo>
                  <a:pt x="11169" y="74"/>
                </a:lnTo>
                <a:lnTo>
                  <a:pt x="11096" y="171"/>
                </a:lnTo>
                <a:lnTo>
                  <a:pt x="10780" y="731"/>
                </a:lnTo>
                <a:lnTo>
                  <a:pt x="10634" y="999"/>
                </a:lnTo>
                <a:lnTo>
                  <a:pt x="10537" y="1315"/>
                </a:lnTo>
                <a:lnTo>
                  <a:pt x="10512" y="1388"/>
                </a:lnTo>
                <a:lnTo>
                  <a:pt x="10537" y="1461"/>
                </a:lnTo>
                <a:lnTo>
                  <a:pt x="10585" y="1534"/>
                </a:lnTo>
                <a:lnTo>
                  <a:pt x="10634" y="1583"/>
                </a:lnTo>
                <a:lnTo>
                  <a:pt x="10707" y="1607"/>
                </a:lnTo>
                <a:lnTo>
                  <a:pt x="10804" y="1631"/>
                </a:lnTo>
                <a:lnTo>
                  <a:pt x="10877" y="1607"/>
                </a:lnTo>
                <a:lnTo>
                  <a:pt x="10950" y="1558"/>
                </a:lnTo>
                <a:lnTo>
                  <a:pt x="11145" y="1315"/>
                </a:lnTo>
                <a:lnTo>
                  <a:pt x="11291" y="1047"/>
                </a:lnTo>
                <a:lnTo>
                  <a:pt x="11510" y="731"/>
                </a:lnTo>
                <a:lnTo>
                  <a:pt x="11583" y="682"/>
                </a:lnTo>
                <a:lnTo>
                  <a:pt x="11656" y="609"/>
                </a:lnTo>
                <a:lnTo>
                  <a:pt x="11705" y="463"/>
                </a:lnTo>
                <a:lnTo>
                  <a:pt x="11729" y="342"/>
                </a:lnTo>
                <a:lnTo>
                  <a:pt x="11705" y="220"/>
                </a:lnTo>
                <a:lnTo>
                  <a:pt x="11656" y="123"/>
                </a:lnTo>
                <a:lnTo>
                  <a:pt x="11583" y="50"/>
                </a:lnTo>
                <a:lnTo>
                  <a:pt x="11486" y="25"/>
                </a:lnTo>
                <a:lnTo>
                  <a:pt x="11461" y="1"/>
                </a:lnTo>
                <a:close/>
                <a:moveTo>
                  <a:pt x="3821" y="171"/>
                </a:moveTo>
                <a:lnTo>
                  <a:pt x="3748" y="196"/>
                </a:lnTo>
                <a:lnTo>
                  <a:pt x="3699" y="244"/>
                </a:lnTo>
                <a:lnTo>
                  <a:pt x="3651" y="317"/>
                </a:lnTo>
                <a:lnTo>
                  <a:pt x="3651" y="390"/>
                </a:lnTo>
                <a:lnTo>
                  <a:pt x="3651" y="463"/>
                </a:lnTo>
                <a:lnTo>
                  <a:pt x="3699" y="634"/>
                </a:lnTo>
                <a:lnTo>
                  <a:pt x="3772" y="804"/>
                </a:lnTo>
                <a:lnTo>
                  <a:pt x="3943" y="1120"/>
                </a:lnTo>
                <a:lnTo>
                  <a:pt x="4113" y="1461"/>
                </a:lnTo>
                <a:lnTo>
                  <a:pt x="4259" y="1802"/>
                </a:lnTo>
                <a:lnTo>
                  <a:pt x="4332" y="1923"/>
                </a:lnTo>
                <a:lnTo>
                  <a:pt x="4429" y="1996"/>
                </a:lnTo>
                <a:lnTo>
                  <a:pt x="4527" y="2021"/>
                </a:lnTo>
                <a:lnTo>
                  <a:pt x="4624" y="1996"/>
                </a:lnTo>
                <a:lnTo>
                  <a:pt x="4721" y="1972"/>
                </a:lnTo>
                <a:lnTo>
                  <a:pt x="4794" y="1899"/>
                </a:lnTo>
                <a:lnTo>
                  <a:pt x="4843" y="1777"/>
                </a:lnTo>
                <a:lnTo>
                  <a:pt x="4843" y="1656"/>
                </a:lnTo>
                <a:lnTo>
                  <a:pt x="4794" y="1461"/>
                </a:lnTo>
                <a:lnTo>
                  <a:pt x="4697" y="1266"/>
                </a:lnTo>
                <a:lnTo>
                  <a:pt x="4502" y="901"/>
                </a:lnTo>
                <a:lnTo>
                  <a:pt x="4283" y="536"/>
                </a:lnTo>
                <a:lnTo>
                  <a:pt x="4162" y="390"/>
                </a:lnTo>
                <a:lnTo>
                  <a:pt x="4040" y="244"/>
                </a:lnTo>
                <a:lnTo>
                  <a:pt x="3967" y="196"/>
                </a:lnTo>
                <a:lnTo>
                  <a:pt x="3894" y="171"/>
                </a:lnTo>
                <a:close/>
                <a:moveTo>
                  <a:pt x="15452" y="4405"/>
                </a:moveTo>
                <a:lnTo>
                  <a:pt x="15379" y="4429"/>
                </a:lnTo>
                <a:lnTo>
                  <a:pt x="15306" y="4454"/>
                </a:lnTo>
                <a:lnTo>
                  <a:pt x="15135" y="4551"/>
                </a:lnTo>
                <a:lnTo>
                  <a:pt x="14941" y="4600"/>
                </a:lnTo>
                <a:lnTo>
                  <a:pt x="14551" y="4697"/>
                </a:lnTo>
                <a:lnTo>
                  <a:pt x="14357" y="4746"/>
                </a:lnTo>
                <a:lnTo>
                  <a:pt x="14162" y="4819"/>
                </a:lnTo>
                <a:lnTo>
                  <a:pt x="14016" y="4916"/>
                </a:lnTo>
                <a:lnTo>
                  <a:pt x="13870" y="5062"/>
                </a:lnTo>
                <a:lnTo>
                  <a:pt x="13822" y="5135"/>
                </a:lnTo>
                <a:lnTo>
                  <a:pt x="13822" y="5232"/>
                </a:lnTo>
                <a:lnTo>
                  <a:pt x="13846" y="5330"/>
                </a:lnTo>
                <a:lnTo>
                  <a:pt x="13895" y="5354"/>
                </a:lnTo>
                <a:lnTo>
                  <a:pt x="13943" y="5354"/>
                </a:lnTo>
                <a:lnTo>
                  <a:pt x="14138" y="5378"/>
                </a:lnTo>
                <a:lnTo>
                  <a:pt x="14357" y="5378"/>
                </a:lnTo>
                <a:lnTo>
                  <a:pt x="14600" y="5354"/>
                </a:lnTo>
                <a:lnTo>
                  <a:pt x="14819" y="5330"/>
                </a:lnTo>
                <a:lnTo>
                  <a:pt x="15038" y="5257"/>
                </a:lnTo>
                <a:lnTo>
                  <a:pt x="15257" y="5208"/>
                </a:lnTo>
                <a:lnTo>
                  <a:pt x="15452" y="5111"/>
                </a:lnTo>
                <a:lnTo>
                  <a:pt x="15646" y="5038"/>
                </a:lnTo>
                <a:lnTo>
                  <a:pt x="15719" y="4989"/>
                </a:lnTo>
                <a:lnTo>
                  <a:pt x="15768" y="4940"/>
                </a:lnTo>
                <a:lnTo>
                  <a:pt x="15817" y="4819"/>
                </a:lnTo>
                <a:lnTo>
                  <a:pt x="15792" y="4697"/>
                </a:lnTo>
                <a:lnTo>
                  <a:pt x="15768" y="4575"/>
                </a:lnTo>
                <a:lnTo>
                  <a:pt x="15671" y="4478"/>
                </a:lnTo>
                <a:lnTo>
                  <a:pt x="15573" y="4429"/>
                </a:lnTo>
                <a:lnTo>
                  <a:pt x="15452" y="4405"/>
                </a:lnTo>
                <a:close/>
                <a:moveTo>
                  <a:pt x="317" y="4697"/>
                </a:moveTo>
                <a:lnTo>
                  <a:pt x="220" y="4721"/>
                </a:lnTo>
                <a:lnTo>
                  <a:pt x="122" y="4746"/>
                </a:lnTo>
                <a:lnTo>
                  <a:pt x="25" y="4794"/>
                </a:lnTo>
                <a:lnTo>
                  <a:pt x="1" y="4867"/>
                </a:lnTo>
                <a:lnTo>
                  <a:pt x="1" y="4965"/>
                </a:lnTo>
                <a:lnTo>
                  <a:pt x="49" y="5038"/>
                </a:lnTo>
                <a:lnTo>
                  <a:pt x="195" y="5184"/>
                </a:lnTo>
                <a:lnTo>
                  <a:pt x="390" y="5305"/>
                </a:lnTo>
                <a:lnTo>
                  <a:pt x="779" y="5524"/>
                </a:lnTo>
                <a:lnTo>
                  <a:pt x="1169" y="5743"/>
                </a:lnTo>
                <a:lnTo>
                  <a:pt x="1388" y="5841"/>
                </a:lnTo>
                <a:lnTo>
                  <a:pt x="1582" y="5938"/>
                </a:lnTo>
                <a:lnTo>
                  <a:pt x="1655" y="5962"/>
                </a:lnTo>
                <a:lnTo>
                  <a:pt x="1801" y="5962"/>
                </a:lnTo>
                <a:lnTo>
                  <a:pt x="1850" y="5938"/>
                </a:lnTo>
                <a:lnTo>
                  <a:pt x="1923" y="5841"/>
                </a:lnTo>
                <a:lnTo>
                  <a:pt x="1972" y="5743"/>
                </a:lnTo>
                <a:lnTo>
                  <a:pt x="1996" y="5622"/>
                </a:lnTo>
                <a:lnTo>
                  <a:pt x="1972" y="5476"/>
                </a:lnTo>
                <a:lnTo>
                  <a:pt x="1899" y="5378"/>
                </a:lnTo>
                <a:lnTo>
                  <a:pt x="1826" y="5330"/>
                </a:lnTo>
                <a:lnTo>
                  <a:pt x="1777" y="5305"/>
                </a:lnTo>
                <a:lnTo>
                  <a:pt x="1582" y="5208"/>
                </a:lnTo>
                <a:lnTo>
                  <a:pt x="1388" y="5111"/>
                </a:lnTo>
                <a:lnTo>
                  <a:pt x="974" y="4892"/>
                </a:lnTo>
                <a:lnTo>
                  <a:pt x="755" y="4794"/>
                </a:lnTo>
                <a:lnTo>
                  <a:pt x="536" y="4721"/>
                </a:lnTo>
                <a:lnTo>
                  <a:pt x="317" y="4697"/>
                </a:lnTo>
                <a:close/>
                <a:moveTo>
                  <a:pt x="8809" y="6936"/>
                </a:moveTo>
                <a:lnTo>
                  <a:pt x="8736" y="6984"/>
                </a:lnTo>
                <a:lnTo>
                  <a:pt x="8663" y="7057"/>
                </a:lnTo>
                <a:lnTo>
                  <a:pt x="8566" y="7252"/>
                </a:lnTo>
                <a:lnTo>
                  <a:pt x="8468" y="7495"/>
                </a:lnTo>
                <a:lnTo>
                  <a:pt x="8420" y="7739"/>
                </a:lnTo>
                <a:lnTo>
                  <a:pt x="8395" y="7958"/>
                </a:lnTo>
                <a:lnTo>
                  <a:pt x="8395" y="8128"/>
                </a:lnTo>
                <a:lnTo>
                  <a:pt x="8322" y="8177"/>
                </a:lnTo>
                <a:lnTo>
                  <a:pt x="8201" y="8225"/>
                </a:lnTo>
                <a:lnTo>
                  <a:pt x="8079" y="8250"/>
                </a:lnTo>
                <a:lnTo>
                  <a:pt x="7982" y="8225"/>
                </a:lnTo>
                <a:lnTo>
                  <a:pt x="7909" y="8201"/>
                </a:lnTo>
                <a:lnTo>
                  <a:pt x="7982" y="8079"/>
                </a:lnTo>
                <a:lnTo>
                  <a:pt x="8055" y="7933"/>
                </a:lnTo>
                <a:lnTo>
                  <a:pt x="8103" y="7812"/>
                </a:lnTo>
                <a:lnTo>
                  <a:pt x="8103" y="7666"/>
                </a:lnTo>
                <a:lnTo>
                  <a:pt x="8103" y="7520"/>
                </a:lnTo>
                <a:lnTo>
                  <a:pt x="8055" y="7398"/>
                </a:lnTo>
                <a:lnTo>
                  <a:pt x="7957" y="7252"/>
                </a:lnTo>
                <a:lnTo>
                  <a:pt x="7836" y="7130"/>
                </a:lnTo>
                <a:lnTo>
                  <a:pt x="7763" y="7082"/>
                </a:lnTo>
                <a:lnTo>
                  <a:pt x="7617" y="7082"/>
                </a:lnTo>
                <a:lnTo>
                  <a:pt x="7544" y="7130"/>
                </a:lnTo>
                <a:lnTo>
                  <a:pt x="7446" y="7252"/>
                </a:lnTo>
                <a:lnTo>
                  <a:pt x="7373" y="7374"/>
                </a:lnTo>
                <a:lnTo>
                  <a:pt x="7325" y="7495"/>
                </a:lnTo>
                <a:lnTo>
                  <a:pt x="7300" y="7641"/>
                </a:lnTo>
                <a:lnTo>
                  <a:pt x="7300" y="7787"/>
                </a:lnTo>
                <a:lnTo>
                  <a:pt x="7300" y="7909"/>
                </a:lnTo>
                <a:lnTo>
                  <a:pt x="7325" y="8055"/>
                </a:lnTo>
                <a:lnTo>
                  <a:pt x="7373" y="8177"/>
                </a:lnTo>
                <a:lnTo>
                  <a:pt x="7179" y="8298"/>
                </a:lnTo>
                <a:lnTo>
                  <a:pt x="7081" y="8323"/>
                </a:lnTo>
                <a:lnTo>
                  <a:pt x="6984" y="8347"/>
                </a:lnTo>
                <a:lnTo>
                  <a:pt x="6911" y="8371"/>
                </a:lnTo>
                <a:lnTo>
                  <a:pt x="6814" y="8347"/>
                </a:lnTo>
                <a:lnTo>
                  <a:pt x="6692" y="8298"/>
                </a:lnTo>
                <a:lnTo>
                  <a:pt x="6570" y="8201"/>
                </a:lnTo>
                <a:lnTo>
                  <a:pt x="6497" y="8055"/>
                </a:lnTo>
                <a:lnTo>
                  <a:pt x="6449" y="7909"/>
                </a:lnTo>
                <a:lnTo>
                  <a:pt x="6449" y="7739"/>
                </a:lnTo>
                <a:lnTo>
                  <a:pt x="6497" y="7544"/>
                </a:lnTo>
                <a:lnTo>
                  <a:pt x="6497" y="7520"/>
                </a:lnTo>
                <a:lnTo>
                  <a:pt x="6473" y="7520"/>
                </a:lnTo>
                <a:lnTo>
                  <a:pt x="6449" y="7495"/>
                </a:lnTo>
                <a:lnTo>
                  <a:pt x="6424" y="7520"/>
                </a:lnTo>
                <a:lnTo>
                  <a:pt x="6327" y="7617"/>
                </a:lnTo>
                <a:lnTo>
                  <a:pt x="6254" y="7739"/>
                </a:lnTo>
                <a:lnTo>
                  <a:pt x="6230" y="7836"/>
                </a:lnTo>
                <a:lnTo>
                  <a:pt x="6206" y="7958"/>
                </a:lnTo>
                <a:lnTo>
                  <a:pt x="6206" y="8055"/>
                </a:lnTo>
                <a:lnTo>
                  <a:pt x="6206" y="8177"/>
                </a:lnTo>
                <a:lnTo>
                  <a:pt x="6254" y="8274"/>
                </a:lnTo>
                <a:lnTo>
                  <a:pt x="6303" y="8371"/>
                </a:lnTo>
                <a:lnTo>
                  <a:pt x="6376" y="8469"/>
                </a:lnTo>
                <a:lnTo>
                  <a:pt x="6449" y="8542"/>
                </a:lnTo>
                <a:lnTo>
                  <a:pt x="6546" y="8615"/>
                </a:lnTo>
                <a:lnTo>
                  <a:pt x="6643" y="8663"/>
                </a:lnTo>
                <a:lnTo>
                  <a:pt x="6765" y="8712"/>
                </a:lnTo>
                <a:lnTo>
                  <a:pt x="6862" y="8736"/>
                </a:lnTo>
                <a:lnTo>
                  <a:pt x="7008" y="8736"/>
                </a:lnTo>
                <a:lnTo>
                  <a:pt x="7130" y="8712"/>
                </a:lnTo>
                <a:lnTo>
                  <a:pt x="7349" y="8615"/>
                </a:lnTo>
                <a:lnTo>
                  <a:pt x="7592" y="8493"/>
                </a:lnTo>
                <a:lnTo>
                  <a:pt x="7690" y="8566"/>
                </a:lnTo>
                <a:lnTo>
                  <a:pt x="7836" y="8639"/>
                </a:lnTo>
                <a:lnTo>
                  <a:pt x="7982" y="8663"/>
                </a:lnTo>
                <a:lnTo>
                  <a:pt x="8128" y="8688"/>
                </a:lnTo>
                <a:lnTo>
                  <a:pt x="8225" y="8688"/>
                </a:lnTo>
                <a:lnTo>
                  <a:pt x="8347" y="8663"/>
                </a:lnTo>
                <a:lnTo>
                  <a:pt x="8566" y="8566"/>
                </a:lnTo>
                <a:lnTo>
                  <a:pt x="8639" y="8663"/>
                </a:lnTo>
                <a:lnTo>
                  <a:pt x="8736" y="8736"/>
                </a:lnTo>
                <a:lnTo>
                  <a:pt x="8833" y="8809"/>
                </a:lnTo>
                <a:lnTo>
                  <a:pt x="8931" y="8858"/>
                </a:lnTo>
                <a:lnTo>
                  <a:pt x="9174" y="8907"/>
                </a:lnTo>
                <a:lnTo>
                  <a:pt x="9417" y="8931"/>
                </a:lnTo>
                <a:lnTo>
                  <a:pt x="9661" y="8882"/>
                </a:lnTo>
                <a:lnTo>
                  <a:pt x="9880" y="8809"/>
                </a:lnTo>
                <a:lnTo>
                  <a:pt x="9977" y="8736"/>
                </a:lnTo>
                <a:lnTo>
                  <a:pt x="10074" y="8663"/>
                </a:lnTo>
                <a:lnTo>
                  <a:pt x="10172" y="8566"/>
                </a:lnTo>
                <a:lnTo>
                  <a:pt x="10269" y="8469"/>
                </a:lnTo>
                <a:lnTo>
                  <a:pt x="10293" y="8396"/>
                </a:lnTo>
                <a:lnTo>
                  <a:pt x="10293" y="8347"/>
                </a:lnTo>
                <a:lnTo>
                  <a:pt x="10269" y="8298"/>
                </a:lnTo>
                <a:lnTo>
                  <a:pt x="10245" y="8250"/>
                </a:lnTo>
                <a:lnTo>
                  <a:pt x="10172" y="8225"/>
                </a:lnTo>
                <a:lnTo>
                  <a:pt x="10123" y="8201"/>
                </a:lnTo>
                <a:lnTo>
                  <a:pt x="10001" y="8201"/>
                </a:lnTo>
                <a:lnTo>
                  <a:pt x="9782" y="8323"/>
                </a:lnTo>
                <a:lnTo>
                  <a:pt x="9563" y="8420"/>
                </a:lnTo>
                <a:lnTo>
                  <a:pt x="9442" y="8444"/>
                </a:lnTo>
                <a:lnTo>
                  <a:pt x="9344" y="8469"/>
                </a:lnTo>
                <a:lnTo>
                  <a:pt x="9223" y="8469"/>
                </a:lnTo>
                <a:lnTo>
                  <a:pt x="9101" y="8420"/>
                </a:lnTo>
                <a:lnTo>
                  <a:pt x="9004" y="8347"/>
                </a:lnTo>
                <a:lnTo>
                  <a:pt x="8931" y="8274"/>
                </a:lnTo>
                <a:lnTo>
                  <a:pt x="9052" y="8128"/>
                </a:lnTo>
                <a:lnTo>
                  <a:pt x="9150" y="7982"/>
                </a:lnTo>
                <a:lnTo>
                  <a:pt x="9247" y="7836"/>
                </a:lnTo>
                <a:lnTo>
                  <a:pt x="9296" y="7666"/>
                </a:lnTo>
                <a:lnTo>
                  <a:pt x="9320" y="7495"/>
                </a:lnTo>
                <a:lnTo>
                  <a:pt x="9296" y="7349"/>
                </a:lnTo>
                <a:lnTo>
                  <a:pt x="9247" y="7203"/>
                </a:lnTo>
                <a:lnTo>
                  <a:pt x="9150" y="7057"/>
                </a:lnTo>
                <a:lnTo>
                  <a:pt x="9052" y="6984"/>
                </a:lnTo>
                <a:lnTo>
                  <a:pt x="8955" y="6936"/>
                </a:lnTo>
                <a:close/>
                <a:moveTo>
                  <a:pt x="1947" y="9710"/>
                </a:moveTo>
                <a:lnTo>
                  <a:pt x="1801" y="9758"/>
                </a:lnTo>
                <a:lnTo>
                  <a:pt x="1582" y="9856"/>
                </a:lnTo>
                <a:lnTo>
                  <a:pt x="1363" y="10002"/>
                </a:lnTo>
                <a:lnTo>
                  <a:pt x="925" y="10294"/>
                </a:lnTo>
                <a:lnTo>
                  <a:pt x="706" y="10415"/>
                </a:lnTo>
                <a:lnTo>
                  <a:pt x="585" y="10513"/>
                </a:lnTo>
                <a:lnTo>
                  <a:pt x="463" y="10610"/>
                </a:lnTo>
                <a:lnTo>
                  <a:pt x="366" y="10707"/>
                </a:lnTo>
                <a:lnTo>
                  <a:pt x="317" y="10829"/>
                </a:lnTo>
                <a:lnTo>
                  <a:pt x="317" y="10878"/>
                </a:lnTo>
                <a:lnTo>
                  <a:pt x="341" y="10926"/>
                </a:lnTo>
                <a:lnTo>
                  <a:pt x="366" y="10999"/>
                </a:lnTo>
                <a:lnTo>
                  <a:pt x="439" y="11048"/>
                </a:lnTo>
                <a:lnTo>
                  <a:pt x="536" y="11097"/>
                </a:lnTo>
                <a:lnTo>
                  <a:pt x="633" y="11097"/>
                </a:lnTo>
                <a:lnTo>
                  <a:pt x="755" y="11072"/>
                </a:lnTo>
                <a:lnTo>
                  <a:pt x="877" y="11048"/>
                </a:lnTo>
                <a:lnTo>
                  <a:pt x="1120" y="10926"/>
                </a:lnTo>
                <a:lnTo>
                  <a:pt x="1315" y="10829"/>
                </a:lnTo>
                <a:lnTo>
                  <a:pt x="1728" y="10610"/>
                </a:lnTo>
                <a:lnTo>
                  <a:pt x="1947" y="10488"/>
                </a:lnTo>
                <a:lnTo>
                  <a:pt x="2142" y="10342"/>
                </a:lnTo>
                <a:lnTo>
                  <a:pt x="2264" y="10245"/>
                </a:lnTo>
                <a:lnTo>
                  <a:pt x="2312" y="10123"/>
                </a:lnTo>
                <a:lnTo>
                  <a:pt x="2312" y="10002"/>
                </a:lnTo>
                <a:lnTo>
                  <a:pt x="2264" y="9880"/>
                </a:lnTo>
                <a:lnTo>
                  <a:pt x="2191" y="9783"/>
                </a:lnTo>
                <a:lnTo>
                  <a:pt x="2069" y="9734"/>
                </a:lnTo>
                <a:lnTo>
                  <a:pt x="1947" y="9710"/>
                </a:lnTo>
                <a:close/>
                <a:moveTo>
                  <a:pt x="14065" y="10026"/>
                </a:moveTo>
                <a:lnTo>
                  <a:pt x="13895" y="10050"/>
                </a:lnTo>
                <a:lnTo>
                  <a:pt x="13846" y="10075"/>
                </a:lnTo>
                <a:lnTo>
                  <a:pt x="13797" y="10123"/>
                </a:lnTo>
                <a:lnTo>
                  <a:pt x="13773" y="10172"/>
                </a:lnTo>
                <a:lnTo>
                  <a:pt x="13749" y="10221"/>
                </a:lnTo>
                <a:lnTo>
                  <a:pt x="13773" y="10318"/>
                </a:lnTo>
                <a:lnTo>
                  <a:pt x="13797" y="10367"/>
                </a:lnTo>
                <a:lnTo>
                  <a:pt x="13846" y="10415"/>
                </a:lnTo>
                <a:lnTo>
                  <a:pt x="14138" y="10586"/>
                </a:lnTo>
                <a:lnTo>
                  <a:pt x="14454" y="10756"/>
                </a:lnTo>
                <a:lnTo>
                  <a:pt x="14624" y="10878"/>
                </a:lnTo>
                <a:lnTo>
                  <a:pt x="14819" y="10975"/>
                </a:lnTo>
                <a:lnTo>
                  <a:pt x="15014" y="11048"/>
                </a:lnTo>
                <a:lnTo>
                  <a:pt x="15208" y="11097"/>
                </a:lnTo>
                <a:lnTo>
                  <a:pt x="15379" y="11097"/>
                </a:lnTo>
                <a:lnTo>
                  <a:pt x="15427" y="11072"/>
                </a:lnTo>
                <a:lnTo>
                  <a:pt x="15500" y="11024"/>
                </a:lnTo>
                <a:lnTo>
                  <a:pt x="15573" y="10951"/>
                </a:lnTo>
                <a:lnTo>
                  <a:pt x="15598" y="10829"/>
                </a:lnTo>
                <a:lnTo>
                  <a:pt x="15598" y="10707"/>
                </a:lnTo>
                <a:lnTo>
                  <a:pt x="15549" y="10586"/>
                </a:lnTo>
                <a:lnTo>
                  <a:pt x="15500" y="10537"/>
                </a:lnTo>
                <a:lnTo>
                  <a:pt x="15452" y="10513"/>
                </a:lnTo>
                <a:lnTo>
                  <a:pt x="15379" y="10464"/>
                </a:lnTo>
                <a:lnTo>
                  <a:pt x="15306" y="10464"/>
                </a:lnTo>
                <a:lnTo>
                  <a:pt x="15135" y="10415"/>
                </a:lnTo>
                <a:lnTo>
                  <a:pt x="14965" y="10367"/>
                </a:lnTo>
                <a:lnTo>
                  <a:pt x="14600" y="10196"/>
                </a:lnTo>
                <a:lnTo>
                  <a:pt x="14430" y="10099"/>
                </a:lnTo>
                <a:lnTo>
                  <a:pt x="14260" y="10050"/>
                </a:lnTo>
                <a:lnTo>
                  <a:pt x="14065" y="10026"/>
                </a:lnTo>
                <a:close/>
                <a:moveTo>
                  <a:pt x="8468" y="2605"/>
                </a:moveTo>
                <a:lnTo>
                  <a:pt x="8760" y="2629"/>
                </a:lnTo>
                <a:lnTo>
                  <a:pt x="9052" y="2678"/>
                </a:lnTo>
                <a:lnTo>
                  <a:pt x="9344" y="2726"/>
                </a:lnTo>
                <a:lnTo>
                  <a:pt x="9125" y="2799"/>
                </a:lnTo>
                <a:lnTo>
                  <a:pt x="9101" y="2824"/>
                </a:lnTo>
                <a:lnTo>
                  <a:pt x="9101" y="2848"/>
                </a:lnTo>
                <a:lnTo>
                  <a:pt x="9101" y="2872"/>
                </a:lnTo>
                <a:lnTo>
                  <a:pt x="9125" y="2897"/>
                </a:lnTo>
                <a:lnTo>
                  <a:pt x="9223" y="2945"/>
                </a:lnTo>
                <a:lnTo>
                  <a:pt x="9320" y="2970"/>
                </a:lnTo>
                <a:lnTo>
                  <a:pt x="9442" y="2945"/>
                </a:lnTo>
                <a:lnTo>
                  <a:pt x="9563" y="2921"/>
                </a:lnTo>
                <a:lnTo>
                  <a:pt x="9855" y="2872"/>
                </a:lnTo>
                <a:lnTo>
                  <a:pt x="10269" y="3043"/>
                </a:lnTo>
                <a:lnTo>
                  <a:pt x="10074" y="3067"/>
                </a:lnTo>
                <a:lnTo>
                  <a:pt x="9855" y="3116"/>
                </a:lnTo>
                <a:lnTo>
                  <a:pt x="9685" y="3189"/>
                </a:lnTo>
                <a:lnTo>
                  <a:pt x="9515" y="3262"/>
                </a:lnTo>
                <a:lnTo>
                  <a:pt x="9515" y="3286"/>
                </a:lnTo>
                <a:lnTo>
                  <a:pt x="9490" y="3310"/>
                </a:lnTo>
                <a:lnTo>
                  <a:pt x="9515" y="3335"/>
                </a:lnTo>
                <a:lnTo>
                  <a:pt x="9539" y="3359"/>
                </a:lnTo>
                <a:lnTo>
                  <a:pt x="9953" y="3335"/>
                </a:lnTo>
                <a:lnTo>
                  <a:pt x="10342" y="3310"/>
                </a:lnTo>
                <a:lnTo>
                  <a:pt x="10780" y="3310"/>
                </a:lnTo>
                <a:lnTo>
                  <a:pt x="11048" y="3505"/>
                </a:lnTo>
                <a:lnTo>
                  <a:pt x="10756" y="3578"/>
                </a:lnTo>
                <a:lnTo>
                  <a:pt x="10464" y="3675"/>
                </a:lnTo>
                <a:lnTo>
                  <a:pt x="10245" y="3797"/>
                </a:lnTo>
                <a:lnTo>
                  <a:pt x="10099" y="3918"/>
                </a:lnTo>
                <a:lnTo>
                  <a:pt x="10074" y="3943"/>
                </a:lnTo>
                <a:lnTo>
                  <a:pt x="10099" y="3943"/>
                </a:lnTo>
                <a:lnTo>
                  <a:pt x="10391" y="3918"/>
                </a:lnTo>
                <a:lnTo>
                  <a:pt x="10683" y="3870"/>
                </a:lnTo>
                <a:lnTo>
                  <a:pt x="10975" y="3821"/>
                </a:lnTo>
                <a:lnTo>
                  <a:pt x="11291" y="3773"/>
                </a:lnTo>
                <a:lnTo>
                  <a:pt x="11364" y="3773"/>
                </a:lnTo>
                <a:lnTo>
                  <a:pt x="11583" y="3967"/>
                </a:lnTo>
                <a:lnTo>
                  <a:pt x="11778" y="4186"/>
                </a:lnTo>
                <a:lnTo>
                  <a:pt x="11388" y="4210"/>
                </a:lnTo>
                <a:lnTo>
                  <a:pt x="10829" y="4259"/>
                </a:lnTo>
                <a:lnTo>
                  <a:pt x="10561" y="4283"/>
                </a:lnTo>
                <a:lnTo>
                  <a:pt x="10318" y="4381"/>
                </a:lnTo>
                <a:lnTo>
                  <a:pt x="10293" y="4405"/>
                </a:lnTo>
                <a:lnTo>
                  <a:pt x="10293" y="4429"/>
                </a:lnTo>
                <a:lnTo>
                  <a:pt x="10318" y="4454"/>
                </a:lnTo>
                <a:lnTo>
                  <a:pt x="10585" y="4527"/>
                </a:lnTo>
                <a:lnTo>
                  <a:pt x="11705" y="4527"/>
                </a:lnTo>
                <a:lnTo>
                  <a:pt x="11997" y="4502"/>
                </a:lnTo>
                <a:lnTo>
                  <a:pt x="12216" y="4867"/>
                </a:lnTo>
                <a:lnTo>
                  <a:pt x="11851" y="4867"/>
                </a:lnTo>
                <a:lnTo>
                  <a:pt x="11267" y="4892"/>
                </a:lnTo>
                <a:lnTo>
                  <a:pt x="10658" y="4940"/>
                </a:lnTo>
                <a:lnTo>
                  <a:pt x="10634" y="4940"/>
                </a:lnTo>
                <a:lnTo>
                  <a:pt x="10634" y="4965"/>
                </a:lnTo>
                <a:lnTo>
                  <a:pt x="10634" y="4989"/>
                </a:lnTo>
                <a:lnTo>
                  <a:pt x="10658" y="5013"/>
                </a:lnTo>
                <a:lnTo>
                  <a:pt x="10902" y="5086"/>
                </a:lnTo>
                <a:lnTo>
                  <a:pt x="11169" y="5111"/>
                </a:lnTo>
                <a:lnTo>
                  <a:pt x="12021" y="5111"/>
                </a:lnTo>
                <a:lnTo>
                  <a:pt x="12362" y="5135"/>
                </a:lnTo>
                <a:lnTo>
                  <a:pt x="12556" y="5622"/>
                </a:lnTo>
                <a:lnTo>
                  <a:pt x="11461" y="5622"/>
                </a:lnTo>
                <a:lnTo>
                  <a:pt x="11291" y="5646"/>
                </a:lnTo>
                <a:lnTo>
                  <a:pt x="11145" y="5695"/>
                </a:lnTo>
                <a:lnTo>
                  <a:pt x="10999" y="5768"/>
                </a:lnTo>
                <a:lnTo>
                  <a:pt x="10975" y="5792"/>
                </a:lnTo>
                <a:lnTo>
                  <a:pt x="10999" y="5841"/>
                </a:lnTo>
                <a:lnTo>
                  <a:pt x="11267" y="5889"/>
                </a:lnTo>
                <a:lnTo>
                  <a:pt x="11534" y="5889"/>
                </a:lnTo>
                <a:lnTo>
                  <a:pt x="12070" y="5914"/>
                </a:lnTo>
                <a:lnTo>
                  <a:pt x="12654" y="5938"/>
                </a:lnTo>
                <a:lnTo>
                  <a:pt x="12702" y="6060"/>
                </a:lnTo>
                <a:lnTo>
                  <a:pt x="12727" y="6181"/>
                </a:lnTo>
                <a:lnTo>
                  <a:pt x="12386" y="6181"/>
                </a:lnTo>
                <a:lnTo>
                  <a:pt x="11729" y="6254"/>
                </a:lnTo>
                <a:lnTo>
                  <a:pt x="11413" y="6279"/>
                </a:lnTo>
                <a:lnTo>
                  <a:pt x="11121" y="6352"/>
                </a:lnTo>
                <a:lnTo>
                  <a:pt x="11096" y="6352"/>
                </a:lnTo>
                <a:lnTo>
                  <a:pt x="11096" y="6376"/>
                </a:lnTo>
                <a:lnTo>
                  <a:pt x="11096" y="6400"/>
                </a:lnTo>
                <a:lnTo>
                  <a:pt x="11121" y="6425"/>
                </a:lnTo>
                <a:lnTo>
                  <a:pt x="11388" y="6473"/>
                </a:lnTo>
                <a:lnTo>
                  <a:pt x="11656" y="6498"/>
                </a:lnTo>
                <a:lnTo>
                  <a:pt x="12508" y="6498"/>
                </a:lnTo>
                <a:lnTo>
                  <a:pt x="12824" y="6522"/>
                </a:lnTo>
                <a:lnTo>
                  <a:pt x="12873" y="6838"/>
                </a:lnTo>
                <a:lnTo>
                  <a:pt x="12556" y="6838"/>
                </a:lnTo>
                <a:lnTo>
                  <a:pt x="12240" y="6863"/>
                </a:lnTo>
                <a:lnTo>
                  <a:pt x="11753" y="6887"/>
                </a:lnTo>
                <a:lnTo>
                  <a:pt x="11510" y="6911"/>
                </a:lnTo>
                <a:lnTo>
                  <a:pt x="11267" y="6936"/>
                </a:lnTo>
                <a:lnTo>
                  <a:pt x="11242" y="6936"/>
                </a:lnTo>
                <a:lnTo>
                  <a:pt x="11242" y="6960"/>
                </a:lnTo>
                <a:lnTo>
                  <a:pt x="11242" y="7009"/>
                </a:lnTo>
                <a:lnTo>
                  <a:pt x="11267" y="7009"/>
                </a:lnTo>
                <a:lnTo>
                  <a:pt x="11461" y="7082"/>
                </a:lnTo>
                <a:lnTo>
                  <a:pt x="11680" y="7130"/>
                </a:lnTo>
                <a:lnTo>
                  <a:pt x="12727" y="7130"/>
                </a:lnTo>
                <a:lnTo>
                  <a:pt x="12921" y="7106"/>
                </a:lnTo>
                <a:lnTo>
                  <a:pt x="12994" y="7593"/>
                </a:lnTo>
                <a:lnTo>
                  <a:pt x="12994" y="7593"/>
                </a:lnTo>
                <a:lnTo>
                  <a:pt x="12848" y="7568"/>
                </a:lnTo>
                <a:lnTo>
                  <a:pt x="12702" y="7568"/>
                </a:lnTo>
                <a:lnTo>
                  <a:pt x="12435" y="7593"/>
                </a:lnTo>
                <a:lnTo>
                  <a:pt x="11997" y="7593"/>
                </a:lnTo>
                <a:lnTo>
                  <a:pt x="11778" y="7617"/>
                </a:lnTo>
                <a:lnTo>
                  <a:pt x="11559" y="7690"/>
                </a:lnTo>
                <a:lnTo>
                  <a:pt x="11534" y="7690"/>
                </a:lnTo>
                <a:lnTo>
                  <a:pt x="11534" y="7739"/>
                </a:lnTo>
                <a:lnTo>
                  <a:pt x="11534" y="7763"/>
                </a:lnTo>
                <a:lnTo>
                  <a:pt x="11559" y="7787"/>
                </a:lnTo>
                <a:lnTo>
                  <a:pt x="11778" y="7836"/>
                </a:lnTo>
                <a:lnTo>
                  <a:pt x="11997" y="7860"/>
                </a:lnTo>
                <a:lnTo>
                  <a:pt x="12435" y="7860"/>
                </a:lnTo>
                <a:lnTo>
                  <a:pt x="12702" y="7885"/>
                </a:lnTo>
                <a:lnTo>
                  <a:pt x="12848" y="7885"/>
                </a:lnTo>
                <a:lnTo>
                  <a:pt x="12994" y="7860"/>
                </a:lnTo>
                <a:lnTo>
                  <a:pt x="12994" y="7909"/>
                </a:lnTo>
                <a:lnTo>
                  <a:pt x="12994" y="8250"/>
                </a:lnTo>
                <a:lnTo>
                  <a:pt x="12873" y="8201"/>
                </a:lnTo>
                <a:lnTo>
                  <a:pt x="12775" y="8201"/>
                </a:lnTo>
                <a:lnTo>
                  <a:pt x="12532" y="8177"/>
                </a:lnTo>
                <a:lnTo>
                  <a:pt x="12094" y="8177"/>
                </a:lnTo>
                <a:lnTo>
                  <a:pt x="11875" y="8201"/>
                </a:lnTo>
                <a:lnTo>
                  <a:pt x="11656" y="8250"/>
                </a:lnTo>
                <a:lnTo>
                  <a:pt x="11656" y="8274"/>
                </a:lnTo>
                <a:lnTo>
                  <a:pt x="11632" y="8298"/>
                </a:lnTo>
                <a:lnTo>
                  <a:pt x="11656" y="8298"/>
                </a:lnTo>
                <a:lnTo>
                  <a:pt x="11656" y="8323"/>
                </a:lnTo>
                <a:lnTo>
                  <a:pt x="12045" y="8396"/>
                </a:lnTo>
                <a:lnTo>
                  <a:pt x="12410" y="8444"/>
                </a:lnTo>
                <a:lnTo>
                  <a:pt x="12702" y="8469"/>
                </a:lnTo>
                <a:lnTo>
                  <a:pt x="12824" y="8493"/>
                </a:lnTo>
                <a:lnTo>
                  <a:pt x="12970" y="8469"/>
                </a:lnTo>
                <a:lnTo>
                  <a:pt x="12873" y="8858"/>
                </a:lnTo>
                <a:lnTo>
                  <a:pt x="12654" y="8809"/>
                </a:lnTo>
                <a:lnTo>
                  <a:pt x="12483" y="8785"/>
                </a:lnTo>
                <a:lnTo>
                  <a:pt x="12264" y="8736"/>
                </a:lnTo>
                <a:lnTo>
                  <a:pt x="11826" y="8736"/>
                </a:lnTo>
                <a:lnTo>
                  <a:pt x="11607" y="8809"/>
                </a:lnTo>
                <a:lnTo>
                  <a:pt x="11583" y="8834"/>
                </a:lnTo>
                <a:lnTo>
                  <a:pt x="11583" y="8858"/>
                </a:lnTo>
                <a:lnTo>
                  <a:pt x="11583" y="8882"/>
                </a:lnTo>
                <a:lnTo>
                  <a:pt x="11851" y="8882"/>
                </a:lnTo>
                <a:lnTo>
                  <a:pt x="12094" y="8931"/>
                </a:lnTo>
                <a:lnTo>
                  <a:pt x="12556" y="9053"/>
                </a:lnTo>
                <a:lnTo>
                  <a:pt x="12775" y="9126"/>
                </a:lnTo>
                <a:lnTo>
                  <a:pt x="12654" y="9345"/>
                </a:lnTo>
                <a:lnTo>
                  <a:pt x="12508" y="9296"/>
                </a:lnTo>
                <a:lnTo>
                  <a:pt x="12313" y="9272"/>
                </a:lnTo>
                <a:lnTo>
                  <a:pt x="12143" y="9223"/>
                </a:lnTo>
                <a:lnTo>
                  <a:pt x="11972" y="9199"/>
                </a:lnTo>
                <a:lnTo>
                  <a:pt x="11607" y="9199"/>
                </a:lnTo>
                <a:lnTo>
                  <a:pt x="11583" y="9223"/>
                </a:lnTo>
                <a:lnTo>
                  <a:pt x="11583" y="9247"/>
                </a:lnTo>
                <a:lnTo>
                  <a:pt x="11583" y="9272"/>
                </a:lnTo>
                <a:lnTo>
                  <a:pt x="11924" y="9418"/>
                </a:lnTo>
                <a:lnTo>
                  <a:pt x="12240" y="9564"/>
                </a:lnTo>
                <a:lnTo>
                  <a:pt x="12532" y="9637"/>
                </a:lnTo>
                <a:lnTo>
                  <a:pt x="12337" y="9929"/>
                </a:lnTo>
                <a:lnTo>
                  <a:pt x="12337" y="9977"/>
                </a:lnTo>
                <a:lnTo>
                  <a:pt x="12167" y="9904"/>
                </a:lnTo>
                <a:lnTo>
                  <a:pt x="11997" y="9880"/>
                </a:lnTo>
                <a:lnTo>
                  <a:pt x="11802" y="9831"/>
                </a:lnTo>
                <a:lnTo>
                  <a:pt x="11242" y="9831"/>
                </a:lnTo>
                <a:lnTo>
                  <a:pt x="11218" y="9856"/>
                </a:lnTo>
                <a:lnTo>
                  <a:pt x="11218" y="9880"/>
                </a:lnTo>
                <a:lnTo>
                  <a:pt x="11242" y="9880"/>
                </a:lnTo>
                <a:lnTo>
                  <a:pt x="11534" y="10002"/>
                </a:lnTo>
                <a:lnTo>
                  <a:pt x="11851" y="10123"/>
                </a:lnTo>
                <a:lnTo>
                  <a:pt x="12167" y="10245"/>
                </a:lnTo>
                <a:lnTo>
                  <a:pt x="11972" y="10513"/>
                </a:lnTo>
                <a:lnTo>
                  <a:pt x="11826" y="10488"/>
                </a:lnTo>
                <a:lnTo>
                  <a:pt x="11413" y="10391"/>
                </a:lnTo>
                <a:lnTo>
                  <a:pt x="11023" y="10342"/>
                </a:lnTo>
                <a:lnTo>
                  <a:pt x="10975" y="10342"/>
                </a:lnTo>
                <a:lnTo>
                  <a:pt x="10975" y="10367"/>
                </a:lnTo>
                <a:lnTo>
                  <a:pt x="10975" y="10391"/>
                </a:lnTo>
                <a:lnTo>
                  <a:pt x="10999" y="10440"/>
                </a:lnTo>
                <a:lnTo>
                  <a:pt x="11145" y="10537"/>
                </a:lnTo>
                <a:lnTo>
                  <a:pt x="11315" y="10610"/>
                </a:lnTo>
                <a:lnTo>
                  <a:pt x="11632" y="10732"/>
                </a:lnTo>
                <a:lnTo>
                  <a:pt x="11802" y="10780"/>
                </a:lnTo>
                <a:lnTo>
                  <a:pt x="11656" y="10999"/>
                </a:lnTo>
                <a:lnTo>
                  <a:pt x="11510" y="10951"/>
                </a:lnTo>
                <a:lnTo>
                  <a:pt x="11364" y="10926"/>
                </a:lnTo>
                <a:lnTo>
                  <a:pt x="11072" y="10853"/>
                </a:lnTo>
                <a:lnTo>
                  <a:pt x="10950" y="10853"/>
                </a:lnTo>
                <a:lnTo>
                  <a:pt x="10804" y="10902"/>
                </a:lnTo>
                <a:lnTo>
                  <a:pt x="10780" y="10926"/>
                </a:lnTo>
                <a:lnTo>
                  <a:pt x="10756" y="10951"/>
                </a:lnTo>
                <a:lnTo>
                  <a:pt x="10756" y="10999"/>
                </a:lnTo>
                <a:lnTo>
                  <a:pt x="10780" y="11048"/>
                </a:lnTo>
                <a:lnTo>
                  <a:pt x="10902" y="11121"/>
                </a:lnTo>
                <a:lnTo>
                  <a:pt x="11023" y="11170"/>
                </a:lnTo>
                <a:lnTo>
                  <a:pt x="11267" y="11243"/>
                </a:lnTo>
                <a:lnTo>
                  <a:pt x="11461" y="11291"/>
                </a:lnTo>
                <a:lnTo>
                  <a:pt x="11242" y="11583"/>
                </a:lnTo>
                <a:lnTo>
                  <a:pt x="11072" y="11535"/>
                </a:lnTo>
                <a:lnTo>
                  <a:pt x="10877" y="11535"/>
                </a:lnTo>
                <a:lnTo>
                  <a:pt x="10683" y="11583"/>
                </a:lnTo>
                <a:lnTo>
                  <a:pt x="10658" y="11608"/>
                </a:lnTo>
                <a:lnTo>
                  <a:pt x="10683" y="11632"/>
                </a:lnTo>
                <a:lnTo>
                  <a:pt x="10829" y="11681"/>
                </a:lnTo>
                <a:lnTo>
                  <a:pt x="10975" y="11729"/>
                </a:lnTo>
                <a:lnTo>
                  <a:pt x="11096" y="11778"/>
                </a:lnTo>
                <a:lnTo>
                  <a:pt x="10877" y="12143"/>
                </a:lnTo>
                <a:lnTo>
                  <a:pt x="10829" y="12118"/>
                </a:lnTo>
                <a:lnTo>
                  <a:pt x="10658" y="12045"/>
                </a:lnTo>
                <a:lnTo>
                  <a:pt x="10561" y="11997"/>
                </a:lnTo>
                <a:lnTo>
                  <a:pt x="10464" y="11972"/>
                </a:lnTo>
                <a:lnTo>
                  <a:pt x="10439" y="11997"/>
                </a:lnTo>
                <a:lnTo>
                  <a:pt x="10439" y="12045"/>
                </a:lnTo>
                <a:lnTo>
                  <a:pt x="10488" y="12118"/>
                </a:lnTo>
                <a:lnTo>
                  <a:pt x="10585" y="12191"/>
                </a:lnTo>
                <a:lnTo>
                  <a:pt x="10756" y="12313"/>
                </a:lnTo>
                <a:lnTo>
                  <a:pt x="10561" y="12654"/>
                </a:lnTo>
                <a:lnTo>
                  <a:pt x="10415" y="12629"/>
                </a:lnTo>
                <a:lnTo>
                  <a:pt x="10172" y="12629"/>
                </a:lnTo>
                <a:lnTo>
                  <a:pt x="10026" y="12654"/>
                </a:lnTo>
                <a:lnTo>
                  <a:pt x="10026" y="12678"/>
                </a:lnTo>
                <a:lnTo>
                  <a:pt x="10026" y="12702"/>
                </a:lnTo>
                <a:lnTo>
                  <a:pt x="10245" y="12800"/>
                </a:lnTo>
                <a:lnTo>
                  <a:pt x="10439" y="12897"/>
                </a:lnTo>
                <a:lnTo>
                  <a:pt x="10196" y="13384"/>
                </a:lnTo>
                <a:lnTo>
                  <a:pt x="9880" y="13384"/>
                </a:lnTo>
                <a:lnTo>
                  <a:pt x="9904" y="13432"/>
                </a:lnTo>
                <a:lnTo>
                  <a:pt x="10147" y="13505"/>
                </a:lnTo>
                <a:lnTo>
                  <a:pt x="10074" y="13700"/>
                </a:lnTo>
                <a:lnTo>
                  <a:pt x="10026" y="13895"/>
                </a:lnTo>
                <a:lnTo>
                  <a:pt x="9953" y="14284"/>
                </a:lnTo>
                <a:lnTo>
                  <a:pt x="9880" y="14673"/>
                </a:lnTo>
                <a:lnTo>
                  <a:pt x="9807" y="15087"/>
                </a:lnTo>
                <a:lnTo>
                  <a:pt x="9101" y="15111"/>
                </a:lnTo>
                <a:lnTo>
                  <a:pt x="9247" y="14673"/>
                </a:lnTo>
                <a:lnTo>
                  <a:pt x="9344" y="14235"/>
                </a:lnTo>
                <a:lnTo>
                  <a:pt x="9539" y="13359"/>
                </a:lnTo>
                <a:lnTo>
                  <a:pt x="9734" y="12459"/>
                </a:lnTo>
                <a:lnTo>
                  <a:pt x="9855" y="12021"/>
                </a:lnTo>
                <a:lnTo>
                  <a:pt x="9977" y="11583"/>
                </a:lnTo>
                <a:lnTo>
                  <a:pt x="10269" y="10659"/>
                </a:lnTo>
                <a:lnTo>
                  <a:pt x="10537" y="9734"/>
                </a:lnTo>
                <a:lnTo>
                  <a:pt x="10658" y="9320"/>
                </a:lnTo>
                <a:lnTo>
                  <a:pt x="10756" y="8858"/>
                </a:lnTo>
                <a:lnTo>
                  <a:pt x="10780" y="8639"/>
                </a:lnTo>
                <a:lnTo>
                  <a:pt x="10780" y="8396"/>
                </a:lnTo>
                <a:lnTo>
                  <a:pt x="10756" y="8177"/>
                </a:lnTo>
                <a:lnTo>
                  <a:pt x="10707" y="7958"/>
                </a:lnTo>
                <a:lnTo>
                  <a:pt x="10683" y="7933"/>
                </a:lnTo>
                <a:lnTo>
                  <a:pt x="10634" y="7933"/>
                </a:lnTo>
                <a:lnTo>
                  <a:pt x="10610" y="7958"/>
                </a:lnTo>
                <a:lnTo>
                  <a:pt x="10537" y="8177"/>
                </a:lnTo>
                <a:lnTo>
                  <a:pt x="10464" y="8420"/>
                </a:lnTo>
                <a:lnTo>
                  <a:pt x="10366" y="8882"/>
                </a:lnTo>
                <a:lnTo>
                  <a:pt x="10293" y="9369"/>
                </a:lnTo>
                <a:lnTo>
                  <a:pt x="10172" y="9831"/>
                </a:lnTo>
                <a:lnTo>
                  <a:pt x="9904" y="10756"/>
                </a:lnTo>
                <a:lnTo>
                  <a:pt x="9588" y="11656"/>
                </a:lnTo>
                <a:lnTo>
                  <a:pt x="9466" y="12094"/>
                </a:lnTo>
                <a:lnTo>
                  <a:pt x="9369" y="12532"/>
                </a:lnTo>
                <a:lnTo>
                  <a:pt x="9174" y="13384"/>
                </a:lnTo>
                <a:lnTo>
                  <a:pt x="8979" y="14260"/>
                </a:lnTo>
                <a:lnTo>
                  <a:pt x="8858" y="14698"/>
                </a:lnTo>
                <a:lnTo>
                  <a:pt x="8736" y="15111"/>
                </a:lnTo>
                <a:lnTo>
                  <a:pt x="8128" y="15136"/>
                </a:lnTo>
                <a:lnTo>
                  <a:pt x="7519" y="15087"/>
                </a:lnTo>
                <a:lnTo>
                  <a:pt x="7179" y="15063"/>
                </a:lnTo>
                <a:lnTo>
                  <a:pt x="7154" y="15038"/>
                </a:lnTo>
                <a:lnTo>
                  <a:pt x="7081" y="14698"/>
                </a:lnTo>
                <a:lnTo>
                  <a:pt x="7033" y="14357"/>
                </a:lnTo>
                <a:lnTo>
                  <a:pt x="6935" y="13651"/>
                </a:lnTo>
                <a:lnTo>
                  <a:pt x="6765" y="12605"/>
                </a:lnTo>
                <a:lnTo>
                  <a:pt x="6570" y="11583"/>
                </a:lnTo>
                <a:lnTo>
                  <a:pt x="6230" y="9880"/>
                </a:lnTo>
                <a:lnTo>
                  <a:pt x="6060" y="9028"/>
                </a:lnTo>
                <a:lnTo>
                  <a:pt x="5841" y="8177"/>
                </a:lnTo>
                <a:lnTo>
                  <a:pt x="5816" y="8152"/>
                </a:lnTo>
                <a:lnTo>
                  <a:pt x="5768" y="8128"/>
                </a:lnTo>
                <a:lnTo>
                  <a:pt x="5743" y="8128"/>
                </a:lnTo>
                <a:lnTo>
                  <a:pt x="5695" y="8152"/>
                </a:lnTo>
                <a:lnTo>
                  <a:pt x="5646" y="8298"/>
                </a:lnTo>
                <a:lnTo>
                  <a:pt x="5646" y="8420"/>
                </a:lnTo>
                <a:lnTo>
                  <a:pt x="5646" y="8542"/>
                </a:lnTo>
                <a:lnTo>
                  <a:pt x="5646" y="8663"/>
                </a:lnTo>
                <a:lnTo>
                  <a:pt x="5719" y="8931"/>
                </a:lnTo>
                <a:lnTo>
                  <a:pt x="5768" y="9199"/>
                </a:lnTo>
                <a:lnTo>
                  <a:pt x="5865" y="9734"/>
                </a:lnTo>
                <a:lnTo>
                  <a:pt x="5962" y="10245"/>
                </a:lnTo>
                <a:lnTo>
                  <a:pt x="6035" y="10780"/>
                </a:lnTo>
                <a:lnTo>
                  <a:pt x="6133" y="11316"/>
                </a:lnTo>
                <a:lnTo>
                  <a:pt x="6327" y="12337"/>
                </a:lnTo>
                <a:lnTo>
                  <a:pt x="6522" y="13384"/>
                </a:lnTo>
                <a:lnTo>
                  <a:pt x="6570" y="13773"/>
                </a:lnTo>
                <a:lnTo>
                  <a:pt x="6619" y="14211"/>
                </a:lnTo>
                <a:lnTo>
                  <a:pt x="6668" y="14625"/>
                </a:lnTo>
                <a:lnTo>
                  <a:pt x="6716" y="14819"/>
                </a:lnTo>
                <a:lnTo>
                  <a:pt x="6765" y="15014"/>
                </a:lnTo>
                <a:lnTo>
                  <a:pt x="6497" y="15038"/>
                </a:lnTo>
                <a:lnTo>
                  <a:pt x="6473" y="14625"/>
                </a:lnTo>
                <a:lnTo>
                  <a:pt x="6400" y="14235"/>
                </a:lnTo>
                <a:lnTo>
                  <a:pt x="6279" y="13846"/>
                </a:lnTo>
                <a:lnTo>
                  <a:pt x="6133" y="13481"/>
                </a:lnTo>
                <a:lnTo>
                  <a:pt x="5938" y="13116"/>
                </a:lnTo>
                <a:lnTo>
                  <a:pt x="5743" y="12775"/>
                </a:lnTo>
                <a:lnTo>
                  <a:pt x="5281" y="12070"/>
                </a:lnTo>
                <a:lnTo>
                  <a:pt x="4746" y="11267"/>
                </a:lnTo>
                <a:lnTo>
                  <a:pt x="4210" y="10415"/>
                </a:lnTo>
                <a:lnTo>
                  <a:pt x="3967" y="9977"/>
                </a:lnTo>
                <a:lnTo>
                  <a:pt x="3724" y="9539"/>
                </a:lnTo>
                <a:lnTo>
                  <a:pt x="3529" y="9077"/>
                </a:lnTo>
                <a:lnTo>
                  <a:pt x="3359" y="8615"/>
                </a:lnTo>
                <a:lnTo>
                  <a:pt x="3286" y="8396"/>
                </a:lnTo>
                <a:lnTo>
                  <a:pt x="3261" y="8152"/>
                </a:lnTo>
                <a:lnTo>
                  <a:pt x="3237" y="7909"/>
                </a:lnTo>
                <a:lnTo>
                  <a:pt x="3237" y="7666"/>
                </a:lnTo>
                <a:lnTo>
                  <a:pt x="3261" y="7155"/>
                </a:lnTo>
                <a:lnTo>
                  <a:pt x="3310" y="6668"/>
                </a:lnTo>
                <a:lnTo>
                  <a:pt x="3334" y="6376"/>
                </a:lnTo>
                <a:lnTo>
                  <a:pt x="3407" y="6108"/>
                </a:lnTo>
                <a:lnTo>
                  <a:pt x="3480" y="5841"/>
                </a:lnTo>
                <a:lnTo>
                  <a:pt x="3578" y="5597"/>
                </a:lnTo>
                <a:lnTo>
                  <a:pt x="3699" y="5354"/>
                </a:lnTo>
                <a:lnTo>
                  <a:pt x="3845" y="5111"/>
                </a:lnTo>
                <a:lnTo>
                  <a:pt x="4016" y="4892"/>
                </a:lnTo>
                <a:lnTo>
                  <a:pt x="4186" y="4673"/>
                </a:lnTo>
                <a:lnTo>
                  <a:pt x="4648" y="4162"/>
                </a:lnTo>
                <a:lnTo>
                  <a:pt x="5062" y="3748"/>
                </a:lnTo>
                <a:lnTo>
                  <a:pt x="5403" y="3432"/>
                </a:lnTo>
                <a:lnTo>
                  <a:pt x="5743" y="3189"/>
                </a:lnTo>
                <a:lnTo>
                  <a:pt x="6060" y="3018"/>
                </a:lnTo>
                <a:lnTo>
                  <a:pt x="6352" y="2872"/>
                </a:lnTo>
                <a:lnTo>
                  <a:pt x="6668" y="2775"/>
                </a:lnTo>
                <a:lnTo>
                  <a:pt x="6984" y="2702"/>
                </a:lnTo>
                <a:lnTo>
                  <a:pt x="7276" y="2653"/>
                </a:lnTo>
                <a:lnTo>
                  <a:pt x="7568" y="2629"/>
                </a:lnTo>
                <a:lnTo>
                  <a:pt x="7860" y="2605"/>
                </a:lnTo>
                <a:close/>
                <a:moveTo>
                  <a:pt x="6716" y="15525"/>
                </a:moveTo>
                <a:lnTo>
                  <a:pt x="6619" y="15720"/>
                </a:lnTo>
                <a:lnTo>
                  <a:pt x="6352" y="16158"/>
                </a:lnTo>
                <a:lnTo>
                  <a:pt x="6279" y="16109"/>
                </a:lnTo>
                <a:lnTo>
                  <a:pt x="6230" y="16060"/>
                </a:lnTo>
                <a:lnTo>
                  <a:pt x="6206" y="15963"/>
                </a:lnTo>
                <a:lnTo>
                  <a:pt x="6206" y="15866"/>
                </a:lnTo>
                <a:lnTo>
                  <a:pt x="6206" y="15768"/>
                </a:lnTo>
                <a:lnTo>
                  <a:pt x="6230" y="15695"/>
                </a:lnTo>
                <a:lnTo>
                  <a:pt x="6279" y="15598"/>
                </a:lnTo>
                <a:lnTo>
                  <a:pt x="6327" y="15549"/>
                </a:lnTo>
                <a:lnTo>
                  <a:pt x="6595" y="15525"/>
                </a:lnTo>
                <a:close/>
                <a:moveTo>
                  <a:pt x="6887" y="15525"/>
                </a:moveTo>
                <a:lnTo>
                  <a:pt x="7276" y="15549"/>
                </a:lnTo>
                <a:lnTo>
                  <a:pt x="7641" y="15598"/>
                </a:lnTo>
                <a:lnTo>
                  <a:pt x="8225" y="15647"/>
                </a:lnTo>
                <a:lnTo>
                  <a:pt x="8809" y="15671"/>
                </a:lnTo>
                <a:lnTo>
                  <a:pt x="8541" y="15963"/>
                </a:lnTo>
                <a:lnTo>
                  <a:pt x="8298" y="16255"/>
                </a:lnTo>
                <a:lnTo>
                  <a:pt x="7909" y="16231"/>
                </a:lnTo>
                <a:lnTo>
                  <a:pt x="8249" y="15744"/>
                </a:lnTo>
                <a:lnTo>
                  <a:pt x="8249" y="15720"/>
                </a:lnTo>
                <a:lnTo>
                  <a:pt x="8225" y="15695"/>
                </a:lnTo>
                <a:lnTo>
                  <a:pt x="8201" y="15671"/>
                </a:lnTo>
                <a:lnTo>
                  <a:pt x="8176" y="15695"/>
                </a:lnTo>
                <a:lnTo>
                  <a:pt x="7690" y="16231"/>
                </a:lnTo>
                <a:lnTo>
                  <a:pt x="7179" y="16182"/>
                </a:lnTo>
                <a:lnTo>
                  <a:pt x="7325" y="15939"/>
                </a:lnTo>
                <a:lnTo>
                  <a:pt x="7471" y="15671"/>
                </a:lnTo>
                <a:lnTo>
                  <a:pt x="7471" y="15647"/>
                </a:lnTo>
                <a:lnTo>
                  <a:pt x="7446" y="15622"/>
                </a:lnTo>
                <a:lnTo>
                  <a:pt x="7422" y="15647"/>
                </a:lnTo>
                <a:lnTo>
                  <a:pt x="7203" y="15890"/>
                </a:lnTo>
                <a:lnTo>
                  <a:pt x="6935" y="16182"/>
                </a:lnTo>
                <a:lnTo>
                  <a:pt x="6741" y="16206"/>
                </a:lnTo>
                <a:lnTo>
                  <a:pt x="6570" y="16255"/>
                </a:lnTo>
                <a:lnTo>
                  <a:pt x="6668" y="16060"/>
                </a:lnTo>
                <a:lnTo>
                  <a:pt x="6814" y="15817"/>
                </a:lnTo>
                <a:lnTo>
                  <a:pt x="6862" y="15671"/>
                </a:lnTo>
                <a:lnTo>
                  <a:pt x="6887" y="15525"/>
                </a:lnTo>
                <a:close/>
                <a:moveTo>
                  <a:pt x="9661" y="15622"/>
                </a:moveTo>
                <a:lnTo>
                  <a:pt x="9734" y="15671"/>
                </a:lnTo>
                <a:lnTo>
                  <a:pt x="9807" y="15695"/>
                </a:lnTo>
                <a:lnTo>
                  <a:pt x="9953" y="15695"/>
                </a:lnTo>
                <a:lnTo>
                  <a:pt x="9782" y="15793"/>
                </a:lnTo>
                <a:lnTo>
                  <a:pt x="9661" y="15939"/>
                </a:lnTo>
                <a:lnTo>
                  <a:pt x="9539" y="16085"/>
                </a:lnTo>
                <a:lnTo>
                  <a:pt x="9417" y="16279"/>
                </a:lnTo>
                <a:lnTo>
                  <a:pt x="9271" y="16279"/>
                </a:lnTo>
                <a:lnTo>
                  <a:pt x="9612" y="15817"/>
                </a:lnTo>
                <a:lnTo>
                  <a:pt x="9612" y="15793"/>
                </a:lnTo>
                <a:lnTo>
                  <a:pt x="9612" y="15768"/>
                </a:lnTo>
                <a:lnTo>
                  <a:pt x="9563" y="15768"/>
                </a:lnTo>
                <a:lnTo>
                  <a:pt x="9320" y="16012"/>
                </a:lnTo>
                <a:lnTo>
                  <a:pt x="9077" y="16255"/>
                </a:lnTo>
                <a:lnTo>
                  <a:pt x="8517" y="16255"/>
                </a:lnTo>
                <a:lnTo>
                  <a:pt x="8882" y="15720"/>
                </a:lnTo>
                <a:lnTo>
                  <a:pt x="8906" y="15695"/>
                </a:lnTo>
                <a:lnTo>
                  <a:pt x="8882" y="15671"/>
                </a:lnTo>
                <a:lnTo>
                  <a:pt x="9271" y="15671"/>
                </a:lnTo>
                <a:lnTo>
                  <a:pt x="9661" y="15622"/>
                </a:lnTo>
                <a:close/>
                <a:moveTo>
                  <a:pt x="10074" y="15768"/>
                </a:moveTo>
                <a:lnTo>
                  <a:pt x="10074" y="15841"/>
                </a:lnTo>
                <a:lnTo>
                  <a:pt x="10099" y="15939"/>
                </a:lnTo>
                <a:lnTo>
                  <a:pt x="10074" y="16060"/>
                </a:lnTo>
                <a:lnTo>
                  <a:pt x="10050" y="16182"/>
                </a:lnTo>
                <a:lnTo>
                  <a:pt x="9977" y="16304"/>
                </a:lnTo>
                <a:lnTo>
                  <a:pt x="9758" y="16279"/>
                </a:lnTo>
                <a:lnTo>
                  <a:pt x="9880" y="16012"/>
                </a:lnTo>
                <a:lnTo>
                  <a:pt x="9977" y="15890"/>
                </a:lnTo>
                <a:lnTo>
                  <a:pt x="10074" y="15768"/>
                </a:lnTo>
                <a:close/>
                <a:moveTo>
                  <a:pt x="6522" y="16571"/>
                </a:moveTo>
                <a:lnTo>
                  <a:pt x="6595" y="16620"/>
                </a:lnTo>
                <a:lnTo>
                  <a:pt x="6424" y="16888"/>
                </a:lnTo>
                <a:lnTo>
                  <a:pt x="6376" y="17034"/>
                </a:lnTo>
                <a:lnTo>
                  <a:pt x="6327" y="17180"/>
                </a:lnTo>
                <a:lnTo>
                  <a:pt x="6254" y="17082"/>
                </a:lnTo>
                <a:lnTo>
                  <a:pt x="6230" y="16985"/>
                </a:lnTo>
                <a:lnTo>
                  <a:pt x="6206" y="16912"/>
                </a:lnTo>
                <a:lnTo>
                  <a:pt x="6230" y="16815"/>
                </a:lnTo>
                <a:lnTo>
                  <a:pt x="6254" y="16839"/>
                </a:lnTo>
                <a:lnTo>
                  <a:pt x="6303" y="16839"/>
                </a:lnTo>
                <a:lnTo>
                  <a:pt x="6352" y="16815"/>
                </a:lnTo>
                <a:lnTo>
                  <a:pt x="6376" y="16766"/>
                </a:lnTo>
                <a:lnTo>
                  <a:pt x="6424" y="16596"/>
                </a:lnTo>
                <a:lnTo>
                  <a:pt x="6449" y="16596"/>
                </a:lnTo>
                <a:lnTo>
                  <a:pt x="6522" y="16571"/>
                </a:lnTo>
                <a:close/>
                <a:moveTo>
                  <a:pt x="7884" y="16693"/>
                </a:moveTo>
                <a:lnTo>
                  <a:pt x="7957" y="16717"/>
                </a:lnTo>
                <a:lnTo>
                  <a:pt x="7787" y="16985"/>
                </a:lnTo>
                <a:lnTo>
                  <a:pt x="7617" y="17253"/>
                </a:lnTo>
                <a:lnTo>
                  <a:pt x="7592" y="17326"/>
                </a:lnTo>
                <a:lnTo>
                  <a:pt x="7300" y="17326"/>
                </a:lnTo>
                <a:lnTo>
                  <a:pt x="7398" y="17107"/>
                </a:lnTo>
                <a:lnTo>
                  <a:pt x="7519" y="16888"/>
                </a:lnTo>
                <a:lnTo>
                  <a:pt x="7617" y="16717"/>
                </a:lnTo>
                <a:lnTo>
                  <a:pt x="7884" y="16693"/>
                </a:lnTo>
                <a:close/>
                <a:moveTo>
                  <a:pt x="8225" y="16717"/>
                </a:moveTo>
                <a:lnTo>
                  <a:pt x="8736" y="16742"/>
                </a:lnTo>
                <a:lnTo>
                  <a:pt x="8541" y="17034"/>
                </a:lnTo>
                <a:lnTo>
                  <a:pt x="8371" y="17326"/>
                </a:lnTo>
                <a:lnTo>
                  <a:pt x="7909" y="17326"/>
                </a:lnTo>
                <a:lnTo>
                  <a:pt x="7933" y="17277"/>
                </a:lnTo>
                <a:lnTo>
                  <a:pt x="8225" y="16717"/>
                </a:lnTo>
                <a:close/>
                <a:moveTo>
                  <a:pt x="9223" y="16742"/>
                </a:moveTo>
                <a:lnTo>
                  <a:pt x="8979" y="17350"/>
                </a:lnTo>
                <a:lnTo>
                  <a:pt x="8663" y="17350"/>
                </a:lnTo>
                <a:lnTo>
                  <a:pt x="8979" y="16742"/>
                </a:lnTo>
                <a:close/>
                <a:moveTo>
                  <a:pt x="9928" y="16742"/>
                </a:moveTo>
                <a:lnTo>
                  <a:pt x="9661" y="17253"/>
                </a:lnTo>
                <a:lnTo>
                  <a:pt x="9612" y="17350"/>
                </a:lnTo>
                <a:lnTo>
                  <a:pt x="9320" y="17350"/>
                </a:lnTo>
                <a:lnTo>
                  <a:pt x="9563" y="16742"/>
                </a:lnTo>
                <a:close/>
                <a:moveTo>
                  <a:pt x="10147" y="16839"/>
                </a:moveTo>
                <a:lnTo>
                  <a:pt x="10220" y="16961"/>
                </a:lnTo>
                <a:lnTo>
                  <a:pt x="10245" y="17107"/>
                </a:lnTo>
                <a:lnTo>
                  <a:pt x="10220" y="17228"/>
                </a:lnTo>
                <a:lnTo>
                  <a:pt x="10147" y="17350"/>
                </a:lnTo>
                <a:lnTo>
                  <a:pt x="9928" y="17350"/>
                </a:lnTo>
                <a:lnTo>
                  <a:pt x="9953" y="17277"/>
                </a:lnTo>
                <a:lnTo>
                  <a:pt x="10050" y="17082"/>
                </a:lnTo>
                <a:lnTo>
                  <a:pt x="10147" y="16839"/>
                </a:lnTo>
                <a:close/>
                <a:moveTo>
                  <a:pt x="6862" y="16693"/>
                </a:moveTo>
                <a:lnTo>
                  <a:pt x="7081" y="16717"/>
                </a:lnTo>
                <a:lnTo>
                  <a:pt x="7300" y="16717"/>
                </a:lnTo>
                <a:lnTo>
                  <a:pt x="7106" y="17009"/>
                </a:lnTo>
                <a:lnTo>
                  <a:pt x="6935" y="17326"/>
                </a:lnTo>
                <a:lnTo>
                  <a:pt x="6741" y="17350"/>
                </a:lnTo>
                <a:lnTo>
                  <a:pt x="6570" y="17399"/>
                </a:lnTo>
                <a:lnTo>
                  <a:pt x="6619" y="17204"/>
                </a:lnTo>
                <a:lnTo>
                  <a:pt x="6692" y="17034"/>
                </a:lnTo>
                <a:lnTo>
                  <a:pt x="6862" y="16693"/>
                </a:lnTo>
                <a:close/>
                <a:moveTo>
                  <a:pt x="6473" y="17618"/>
                </a:moveTo>
                <a:lnTo>
                  <a:pt x="6643" y="17691"/>
                </a:lnTo>
                <a:lnTo>
                  <a:pt x="6814" y="17715"/>
                </a:lnTo>
                <a:lnTo>
                  <a:pt x="6789" y="17910"/>
                </a:lnTo>
                <a:lnTo>
                  <a:pt x="6765" y="18080"/>
                </a:lnTo>
                <a:lnTo>
                  <a:pt x="6643" y="17983"/>
                </a:lnTo>
                <a:lnTo>
                  <a:pt x="6546" y="17861"/>
                </a:lnTo>
                <a:lnTo>
                  <a:pt x="6352" y="17642"/>
                </a:lnTo>
                <a:lnTo>
                  <a:pt x="6376" y="17618"/>
                </a:lnTo>
                <a:lnTo>
                  <a:pt x="6424" y="17642"/>
                </a:lnTo>
                <a:lnTo>
                  <a:pt x="6473" y="17618"/>
                </a:lnTo>
                <a:close/>
                <a:moveTo>
                  <a:pt x="7398" y="17739"/>
                </a:moveTo>
                <a:lnTo>
                  <a:pt x="7300" y="18031"/>
                </a:lnTo>
                <a:lnTo>
                  <a:pt x="7252" y="18177"/>
                </a:lnTo>
                <a:lnTo>
                  <a:pt x="7252" y="18299"/>
                </a:lnTo>
                <a:lnTo>
                  <a:pt x="7008" y="18202"/>
                </a:lnTo>
                <a:lnTo>
                  <a:pt x="7154" y="17739"/>
                </a:lnTo>
                <a:close/>
                <a:moveTo>
                  <a:pt x="8833" y="17715"/>
                </a:moveTo>
                <a:lnTo>
                  <a:pt x="8785" y="17837"/>
                </a:lnTo>
                <a:lnTo>
                  <a:pt x="8736" y="17983"/>
                </a:lnTo>
                <a:lnTo>
                  <a:pt x="8712" y="18104"/>
                </a:lnTo>
                <a:lnTo>
                  <a:pt x="8736" y="18153"/>
                </a:lnTo>
                <a:lnTo>
                  <a:pt x="8736" y="18202"/>
                </a:lnTo>
                <a:lnTo>
                  <a:pt x="8809" y="18250"/>
                </a:lnTo>
                <a:lnTo>
                  <a:pt x="8882" y="18250"/>
                </a:lnTo>
                <a:lnTo>
                  <a:pt x="8931" y="18226"/>
                </a:lnTo>
                <a:lnTo>
                  <a:pt x="9004" y="18153"/>
                </a:lnTo>
                <a:lnTo>
                  <a:pt x="9125" y="17958"/>
                </a:lnTo>
                <a:lnTo>
                  <a:pt x="9198" y="17739"/>
                </a:lnTo>
                <a:lnTo>
                  <a:pt x="9393" y="17739"/>
                </a:lnTo>
                <a:lnTo>
                  <a:pt x="9369" y="17861"/>
                </a:lnTo>
                <a:lnTo>
                  <a:pt x="9369" y="18007"/>
                </a:lnTo>
                <a:lnTo>
                  <a:pt x="9125" y="18153"/>
                </a:lnTo>
                <a:lnTo>
                  <a:pt x="8833" y="18275"/>
                </a:lnTo>
                <a:lnTo>
                  <a:pt x="8566" y="18372"/>
                </a:lnTo>
                <a:lnTo>
                  <a:pt x="8249" y="18421"/>
                </a:lnTo>
                <a:lnTo>
                  <a:pt x="8274" y="18275"/>
                </a:lnTo>
                <a:lnTo>
                  <a:pt x="8371" y="17983"/>
                </a:lnTo>
                <a:lnTo>
                  <a:pt x="8468" y="17715"/>
                </a:lnTo>
                <a:close/>
                <a:moveTo>
                  <a:pt x="8176" y="17715"/>
                </a:moveTo>
                <a:lnTo>
                  <a:pt x="8030" y="18056"/>
                </a:lnTo>
                <a:lnTo>
                  <a:pt x="7957" y="18250"/>
                </a:lnTo>
                <a:lnTo>
                  <a:pt x="7933" y="18445"/>
                </a:lnTo>
                <a:lnTo>
                  <a:pt x="7738" y="18421"/>
                </a:lnTo>
                <a:lnTo>
                  <a:pt x="7568" y="18396"/>
                </a:lnTo>
                <a:lnTo>
                  <a:pt x="7568" y="18226"/>
                </a:lnTo>
                <a:lnTo>
                  <a:pt x="7641" y="17983"/>
                </a:lnTo>
                <a:lnTo>
                  <a:pt x="7738" y="17715"/>
                </a:lnTo>
                <a:close/>
                <a:moveTo>
                  <a:pt x="8128" y="2094"/>
                </a:moveTo>
                <a:lnTo>
                  <a:pt x="7714" y="2142"/>
                </a:lnTo>
                <a:lnTo>
                  <a:pt x="7325" y="2191"/>
                </a:lnTo>
                <a:lnTo>
                  <a:pt x="6935" y="2264"/>
                </a:lnTo>
                <a:lnTo>
                  <a:pt x="6546" y="2386"/>
                </a:lnTo>
                <a:lnTo>
                  <a:pt x="6181" y="2507"/>
                </a:lnTo>
                <a:lnTo>
                  <a:pt x="5841" y="2653"/>
                </a:lnTo>
                <a:lnTo>
                  <a:pt x="5500" y="2824"/>
                </a:lnTo>
                <a:lnTo>
                  <a:pt x="5184" y="3018"/>
                </a:lnTo>
                <a:lnTo>
                  <a:pt x="4892" y="3237"/>
                </a:lnTo>
                <a:lnTo>
                  <a:pt x="4551" y="3554"/>
                </a:lnTo>
                <a:lnTo>
                  <a:pt x="4210" y="3918"/>
                </a:lnTo>
                <a:lnTo>
                  <a:pt x="3918" y="4332"/>
                </a:lnTo>
                <a:lnTo>
                  <a:pt x="3626" y="4746"/>
                </a:lnTo>
                <a:lnTo>
                  <a:pt x="3383" y="5159"/>
                </a:lnTo>
                <a:lnTo>
                  <a:pt x="3164" y="5549"/>
                </a:lnTo>
                <a:lnTo>
                  <a:pt x="3018" y="5889"/>
                </a:lnTo>
                <a:lnTo>
                  <a:pt x="2921" y="6157"/>
                </a:lnTo>
                <a:lnTo>
                  <a:pt x="2823" y="6595"/>
                </a:lnTo>
                <a:lnTo>
                  <a:pt x="2775" y="7057"/>
                </a:lnTo>
                <a:lnTo>
                  <a:pt x="2750" y="7495"/>
                </a:lnTo>
                <a:lnTo>
                  <a:pt x="2775" y="7958"/>
                </a:lnTo>
                <a:lnTo>
                  <a:pt x="2823" y="8396"/>
                </a:lnTo>
                <a:lnTo>
                  <a:pt x="2921" y="8834"/>
                </a:lnTo>
                <a:lnTo>
                  <a:pt x="3067" y="9272"/>
                </a:lnTo>
                <a:lnTo>
                  <a:pt x="3237" y="9685"/>
                </a:lnTo>
                <a:lnTo>
                  <a:pt x="3602" y="10367"/>
                </a:lnTo>
                <a:lnTo>
                  <a:pt x="3991" y="11024"/>
                </a:lnTo>
                <a:lnTo>
                  <a:pt x="4843" y="12337"/>
                </a:lnTo>
                <a:lnTo>
                  <a:pt x="5281" y="13019"/>
                </a:lnTo>
                <a:lnTo>
                  <a:pt x="5476" y="13384"/>
                </a:lnTo>
                <a:lnTo>
                  <a:pt x="5646" y="13724"/>
                </a:lnTo>
                <a:lnTo>
                  <a:pt x="5792" y="14089"/>
                </a:lnTo>
                <a:lnTo>
                  <a:pt x="5914" y="14454"/>
                </a:lnTo>
                <a:lnTo>
                  <a:pt x="5987" y="14844"/>
                </a:lnTo>
                <a:lnTo>
                  <a:pt x="5987" y="15282"/>
                </a:lnTo>
                <a:lnTo>
                  <a:pt x="5962" y="15379"/>
                </a:lnTo>
                <a:lnTo>
                  <a:pt x="5962" y="15428"/>
                </a:lnTo>
                <a:lnTo>
                  <a:pt x="5889" y="15525"/>
                </a:lnTo>
                <a:lnTo>
                  <a:pt x="5841" y="15647"/>
                </a:lnTo>
                <a:lnTo>
                  <a:pt x="5816" y="15768"/>
                </a:lnTo>
                <a:lnTo>
                  <a:pt x="5792" y="15914"/>
                </a:lnTo>
                <a:lnTo>
                  <a:pt x="5816" y="16036"/>
                </a:lnTo>
                <a:lnTo>
                  <a:pt x="5841" y="16158"/>
                </a:lnTo>
                <a:lnTo>
                  <a:pt x="5889" y="16279"/>
                </a:lnTo>
                <a:lnTo>
                  <a:pt x="5962" y="16377"/>
                </a:lnTo>
                <a:lnTo>
                  <a:pt x="5865" y="16474"/>
                </a:lnTo>
                <a:lnTo>
                  <a:pt x="5792" y="16620"/>
                </a:lnTo>
                <a:lnTo>
                  <a:pt x="5768" y="16766"/>
                </a:lnTo>
                <a:lnTo>
                  <a:pt x="5768" y="16912"/>
                </a:lnTo>
                <a:lnTo>
                  <a:pt x="5768" y="17058"/>
                </a:lnTo>
                <a:lnTo>
                  <a:pt x="5816" y="17204"/>
                </a:lnTo>
                <a:lnTo>
                  <a:pt x="5889" y="17350"/>
                </a:lnTo>
                <a:lnTo>
                  <a:pt x="5987" y="17472"/>
                </a:lnTo>
                <a:lnTo>
                  <a:pt x="5962" y="17496"/>
                </a:lnTo>
                <a:lnTo>
                  <a:pt x="5914" y="17618"/>
                </a:lnTo>
                <a:lnTo>
                  <a:pt x="5914" y="17715"/>
                </a:lnTo>
                <a:lnTo>
                  <a:pt x="5938" y="17837"/>
                </a:lnTo>
                <a:lnTo>
                  <a:pt x="5987" y="17934"/>
                </a:lnTo>
                <a:lnTo>
                  <a:pt x="6133" y="18129"/>
                </a:lnTo>
                <a:lnTo>
                  <a:pt x="6303" y="18299"/>
                </a:lnTo>
                <a:lnTo>
                  <a:pt x="6424" y="18421"/>
                </a:lnTo>
                <a:lnTo>
                  <a:pt x="6570" y="18518"/>
                </a:lnTo>
                <a:lnTo>
                  <a:pt x="6862" y="18688"/>
                </a:lnTo>
                <a:lnTo>
                  <a:pt x="7179" y="18810"/>
                </a:lnTo>
                <a:lnTo>
                  <a:pt x="7495" y="18859"/>
                </a:lnTo>
                <a:lnTo>
                  <a:pt x="7738" y="18883"/>
                </a:lnTo>
                <a:lnTo>
                  <a:pt x="7982" y="18883"/>
                </a:lnTo>
                <a:lnTo>
                  <a:pt x="8030" y="18956"/>
                </a:lnTo>
                <a:lnTo>
                  <a:pt x="8079" y="18980"/>
                </a:lnTo>
                <a:lnTo>
                  <a:pt x="8128" y="18980"/>
                </a:lnTo>
                <a:lnTo>
                  <a:pt x="8176" y="18956"/>
                </a:lnTo>
                <a:lnTo>
                  <a:pt x="8201" y="18907"/>
                </a:lnTo>
                <a:lnTo>
                  <a:pt x="8201" y="18883"/>
                </a:lnTo>
                <a:lnTo>
                  <a:pt x="8493" y="18834"/>
                </a:lnTo>
                <a:lnTo>
                  <a:pt x="8785" y="18761"/>
                </a:lnTo>
                <a:lnTo>
                  <a:pt x="9052" y="18664"/>
                </a:lnTo>
                <a:lnTo>
                  <a:pt x="9320" y="18542"/>
                </a:lnTo>
                <a:lnTo>
                  <a:pt x="9563" y="18396"/>
                </a:lnTo>
                <a:lnTo>
                  <a:pt x="9807" y="18226"/>
                </a:lnTo>
                <a:lnTo>
                  <a:pt x="10050" y="18056"/>
                </a:lnTo>
                <a:lnTo>
                  <a:pt x="10269" y="17837"/>
                </a:lnTo>
                <a:lnTo>
                  <a:pt x="10318" y="17764"/>
                </a:lnTo>
                <a:lnTo>
                  <a:pt x="10342" y="17691"/>
                </a:lnTo>
                <a:lnTo>
                  <a:pt x="10464" y="17593"/>
                </a:lnTo>
                <a:lnTo>
                  <a:pt x="10537" y="17447"/>
                </a:lnTo>
                <a:lnTo>
                  <a:pt x="10585" y="17301"/>
                </a:lnTo>
                <a:lnTo>
                  <a:pt x="10634" y="17107"/>
                </a:lnTo>
                <a:lnTo>
                  <a:pt x="10634" y="16936"/>
                </a:lnTo>
                <a:lnTo>
                  <a:pt x="10585" y="16742"/>
                </a:lnTo>
                <a:lnTo>
                  <a:pt x="10512" y="16596"/>
                </a:lnTo>
                <a:lnTo>
                  <a:pt x="10391" y="16474"/>
                </a:lnTo>
                <a:lnTo>
                  <a:pt x="10488" y="16255"/>
                </a:lnTo>
                <a:lnTo>
                  <a:pt x="10537" y="16036"/>
                </a:lnTo>
                <a:lnTo>
                  <a:pt x="10537" y="15817"/>
                </a:lnTo>
                <a:lnTo>
                  <a:pt x="10488" y="15574"/>
                </a:lnTo>
                <a:lnTo>
                  <a:pt x="10415" y="15476"/>
                </a:lnTo>
                <a:lnTo>
                  <a:pt x="10342" y="15379"/>
                </a:lnTo>
                <a:lnTo>
                  <a:pt x="10342" y="15306"/>
                </a:lnTo>
                <a:lnTo>
                  <a:pt x="10415" y="14965"/>
                </a:lnTo>
                <a:lnTo>
                  <a:pt x="10464" y="14625"/>
                </a:lnTo>
                <a:lnTo>
                  <a:pt x="10512" y="14284"/>
                </a:lnTo>
                <a:lnTo>
                  <a:pt x="10585" y="13943"/>
                </a:lnTo>
                <a:lnTo>
                  <a:pt x="10658" y="13700"/>
                </a:lnTo>
                <a:lnTo>
                  <a:pt x="10756" y="13457"/>
                </a:lnTo>
                <a:lnTo>
                  <a:pt x="10999" y="12994"/>
                </a:lnTo>
                <a:lnTo>
                  <a:pt x="11023" y="12970"/>
                </a:lnTo>
                <a:lnTo>
                  <a:pt x="11023" y="12946"/>
                </a:lnTo>
                <a:lnTo>
                  <a:pt x="11340" y="12459"/>
                </a:lnTo>
                <a:lnTo>
                  <a:pt x="11632" y="11972"/>
                </a:lnTo>
                <a:lnTo>
                  <a:pt x="12191" y="11194"/>
                </a:lnTo>
                <a:lnTo>
                  <a:pt x="12483" y="10780"/>
                </a:lnTo>
                <a:lnTo>
                  <a:pt x="12751" y="10367"/>
                </a:lnTo>
                <a:lnTo>
                  <a:pt x="12994" y="9953"/>
                </a:lnTo>
                <a:lnTo>
                  <a:pt x="13213" y="9515"/>
                </a:lnTo>
                <a:lnTo>
                  <a:pt x="13384" y="9053"/>
                </a:lnTo>
                <a:lnTo>
                  <a:pt x="13457" y="8809"/>
                </a:lnTo>
                <a:lnTo>
                  <a:pt x="13505" y="8590"/>
                </a:lnTo>
                <a:lnTo>
                  <a:pt x="13554" y="8152"/>
                </a:lnTo>
                <a:lnTo>
                  <a:pt x="13554" y="7714"/>
                </a:lnTo>
                <a:lnTo>
                  <a:pt x="13505" y="7276"/>
                </a:lnTo>
                <a:lnTo>
                  <a:pt x="13432" y="6838"/>
                </a:lnTo>
                <a:lnTo>
                  <a:pt x="13335" y="6400"/>
                </a:lnTo>
                <a:lnTo>
                  <a:pt x="13213" y="5962"/>
                </a:lnTo>
                <a:lnTo>
                  <a:pt x="12946" y="5135"/>
                </a:lnTo>
                <a:lnTo>
                  <a:pt x="12800" y="4770"/>
                </a:lnTo>
                <a:lnTo>
                  <a:pt x="12605" y="4429"/>
                </a:lnTo>
                <a:lnTo>
                  <a:pt x="12386" y="4113"/>
                </a:lnTo>
                <a:lnTo>
                  <a:pt x="12143" y="3797"/>
                </a:lnTo>
                <a:lnTo>
                  <a:pt x="12143" y="3773"/>
                </a:lnTo>
                <a:lnTo>
                  <a:pt x="12094" y="3675"/>
                </a:lnTo>
                <a:lnTo>
                  <a:pt x="12021" y="3602"/>
                </a:lnTo>
                <a:lnTo>
                  <a:pt x="11948" y="3554"/>
                </a:lnTo>
                <a:lnTo>
                  <a:pt x="11851" y="3505"/>
                </a:lnTo>
                <a:lnTo>
                  <a:pt x="11607" y="3286"/>
                </a:lnTo>
                <a:lnTo>
                  <a:pt x="11340" y="3091"/>
                </a:lnTo>
                <a:lnTo>
                  <a:pt x="11072" y="2897"/>
                </a:lnTo>
                <a:lnTo>
                  <a:pt x="10804" y="2726"/>
                </a:lnTo>
                <a:lnTo>
                  <a:pt x="10464" y="2556"/>
                </a:lnTo>
                <a:lnTo>
                  <a:pt x="10099" y="2386"/>
                </a:lnTo>
                <a:lnTo>
                  <a:pt x="9709" y="2264"/>
                </a:lnTo>
                <a:lnTo>
                  <a:pt x="9320" y="2191"/>
                </a:lnTo>
                <a:lnTo>
                  <a:pt x="8931" y="2142"/>
                </a:lnTo>
                <a:lnTo>
                  <a:pt x="8517" y="209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6"/>
          <p:cNvSpPr txBox="1">
            <a:spLocks noGrp="1"/>
          </p:cNvSpPr>
          <p:nvPr>
            <p:ph type="sldNum" idx="12"/>
          </p:nvPr>
        </p:nvSpPr>
        <p:spPr>
          <a:xfrm>
            <a:off x="4297650" y="4832975"/>
            <a:ext cx="548700" cy="310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8</a:t>
            </a:fld>
            <a:endParaRPr/>
          </a:p>
        </p:txBody>
      </p:sp>
    </p:spTree>
    <p:extLst>
      <p:ext uri="{BB962C8B-B14F-4D97-AF65-F5344CB8AC3E}">
        <p14:creationId xmlns:p14="http://schemas.microsoft.com/office/powerpoint/2010/main" val="33713517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6"/>
          <p:cNvSpPr txBox="1">
            <a:spLocks noGrp="1"/>
          </p:cNvSpPr>
          <p:nvPr>
            <p:ph type="title"/>
          </p:nvPr>
        </p:nvSpPr>
        <p:spPr>
          <a:xfrm>
            <a:off x="-6025" y="967975"/>
            <a:ext cx="9156000" cy="85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t>Tại sao nên sử dụng G</a:t>
            </a:r>
            <a:r>
              <a:rPr lang="en"/>
              <a:t>it ???</a:t>
            </a:r>
            <a:endParaRPr/>
          </a:p>
        </p:txBody>
      </p:sp>
      <p:sp>
        <p:nvSpPr>
          <p:cNvPr id="96" name="Google Shape;96;p16"/>
          <p:cNvSpPr txBox="1">
            <a:spLocks noGrp="1"/>
          </p:cNvSpPr>
          <p:nvPr>
            <p:ph type="body" idx="1"/>
          </p:nvPr>
        </p:nvSpPr>
        <p:spPr>
          <a:xfrm>
            <a:off x="457175" y="1396675"/>
            <a:ext cx="8229600" cy="3298851"/>
          </a:xfrm>
          <a:prstGeom prst="rect">
            <a:avLst/>
          </a:prstGeom>
        </p:spPr>
        <p:txBody>
          <a:bodyPr spcFirstLastPara="1" wrap="square" lIns="91425" tIns="91425" rIns="91425" bIns="91425" anchor="t" anchorCtr="0">
            <a:noAutofit/>
          </a:bodyPr>
          <a:lstStyle/>
          <a:p>
            <a:pPr marL="457200" lvl="0" indent="-355600" algn="l" rtl="0">
              <a:spcBef>
                <a:spcPts val="600"/>
              </a:spcBef>
              <a:spcAft>
                <a:spcPts val="0"/>
              </a:spcAft>
              <a:buSzPts val="2000"/>
              <a:buChar char="✘"/>
            </a:pPr>
            <a:r>
              <a:rPr lang="vi-VN">
                <a:latin typeface="Bahnschrift" panose="020B0502040204020203" pitchFamily="34" charset="0"/>
              </a:rPr>
              <a:t>Git dễ sử dụng, an toàn và nhanh chóng.</a:t>
            </a:r>
          </a:p>
          <a:p>
            <a:pPr marL="457200" lvl="0" indent="-355600" algn="l" rtl="0">
              <a:spcBef>
                <a:spcPts val="600"/>
              </a:spcBef>
              <a:spcAft>
                <a:spcPts val="0"/>
              </a:spcAft>
              <a:buSzPts val="2000"/>
              <a:buChar char="✘"/>
            </a:pPr>
            <a:r>
              <a:rPr lang="en-US">
                <a:latin typeface="Bahnschrift" panose="020B0502040204020203" pitchFamily="34" charset="0"/>
              </a:rPr>
              <a:t>Giúp </a:t>
            </a:r>
            <a:r>
              <a:rPr lang="vi-VN">
                <a:latin typeface="Bahnschrift" panose="020B0502040204020203" pitchFamily="34" charset="0"/>
              </a:rPr>
              <a:t>quy trình làm việc code theo nhóm đơn giản hơn rất nhiều bằng việc kết hợp các phân nhánh (</a:t>
            </a:r>
            <a:r>
              <a:rPr lang="vi-VN">
                <a:solidFill>
                  <a:schemeClr val="accent4"/>
                </a:solidFill>
                <a:latin typeface="Bahnschrift" panose="020B0502040204020203" pitchFamily="34" charset="0"/>
              </a:rPr>
              <a:t>branch</a:t>
            </a:r>
            <a:r>
              <a:rPr lang="vi-VN">
                <a:latin typeface="Bahnschrift" panose="020B0502040204020203" pitchFamily="34" charset="0"/>
              </a:rPr>
              <a:t>).</a:t>
            </a:r>
          </a:p>
          <a:p>
            <a:pPr marL="457200" lvl="0" indent="-355600" algn="l" rtl="0">
              <a:spcBef>
                <a:spcPts val="600"/>
              </a:spcBef>
              <a:spcAft>
                <a:spcPts val="0"/>
              </a:spcAft>
              <a:buSzPts val="2000"/>
              <a:buChar char="✘"/>
            </a:pPr>
            <a:r>
              <a:rPr lang="vi-VN">
                <a:latin typeface="Bahnschrift" panose="020B0502040204020203" pitchFamily="34" charset="0"/>
              </a:rPr>
              <a:t>Bạn có thể làm việc ở bất cứ đâu vì chỉ cần </a:t>
            </a:r>
            <a:r>
              <a:rPr lang="vi-VN">
                <a:solidFill>
                  <a:schemeClr val="accent4"/>
                </a:solidFill>
                <a:latin typeface="Bahnschrift" panose="020B0502040204020203" pitchFamily="34" charset="0"/>
              </a:rPr>
              <a:t>clone</a:t>
            </a:r>
            <a:r>
              <a:rPr lang="vi-VN">
                <a:latin typeface="Bahnschrift" panose="020B0502040204020203" pitchFamily="34" charset="0"/>
              </a:rPr>
              <a:t> mã nguồn từ kho chứa hoặc </a:t>
            </a:r>
            <a:r>
              <a:rPr lang="vi-VN">
                <a:solidFill>
                  <a:schemeClr val="accent4"/>
                </a:solidFill>
                <a:latin typeface="Bahnschrift" panose="020B0502040204020203" pitchFamily="34" charset="0"/>
              </a:rPr>
              <a:t>clone</a:t>
            </a:r>
            <a:r>
              <a:rPr lang="vi-VN">
                <a:latin typeface="Bahnschrift" panose="020B0502040204020203" pitchFamily="34" charset="0"/>
              </a:rPr>
              <a:t> một phiên bản thay đổi nào đó từ kho chứa, hoặc một nhánh nào đó từ kho chứa.</a:t>
            </a:r>
          </a:p>
          <a:p>
            <a:pPr marL="457200" lvl="0" indent="-355600" algn="l" rtl="0">
              <a:spcBef>
                <a:spcPts val="600"/>
              </a:spcBef>
              <a:spcAft>
                <a:spcPts val="0"/>
              </a:spcAft>
              <a:buSzPts val="2000"/>
              <a:buChar char="✘"/>
            </a:pPr>
            <a:r>
              <a:rPr lang="vi-VN">
                <a:latin typeface="Bahnschrift" panose="020B0502040204020203" pitchFamily="34" charset="0"/>
              </a:rPr>
              <a:t>Dễ dàng trong việc deployment sản phẩm.</a:t>
            </a:r>
          </a:p>
          <a:p>
            <a:pPr marL="457200" lvl="0" indent="-355600" algn="l" rtl="0">
              <a:spcBef>
                <a:spcPts val="600"/>
              </a:spcBef>
              <a:spcAft>
                <a:spcPts val="0"/>
              </a:spcAft>
              <a:buSzPts val="2000"/>
              <a:buChar char="✘"/>
            </a:pPr>
            <a:r>
              <a:rPr lang="vi-VN">
                <a:latin typeface="Bahnschrift" panose="020B0502040204020203" pitchFamily="34" charset="0"/>
              </a:rPr>
              <a:t>Và nhiều hơn thế nữa.</a:t>
            </a:r>
            <a:endParaRPr lang="vi-VN">
              <a:solidFill>
                <a:schemeClr val="accent2">
                  <a:lumMod val="75000"/>
                </a:schemeClr>
              </a:solidFill>
              <a:latin typeface="Bahnschrift" panose="020B0502040204020203" pitchFamily="34" charset="0"/>
            </a:endParaRPr>
          </a:p>
        </p:txBody>
      </p:sp>
      <p:sp>
        <p:nvSpPr>
          <p:cNvPr id="97" name="Google Shape;97;p16"/>
          <p:cNvSpPr/>
          <p:nvPr/>
        </p:nvSpPr>
        <p:spPr>
          <a:xfrm>
            <a:off x="4141750" y="281249"/>
            <a:ext cx="788694" cy="805193"/>
          </a:xfrm>
          <a:custGeom>
            <a:avLst/>
            <a:gdLst/>
            <a:ahLst/>
            <a:cxnLst/>
            <a:rect l="l" t="t" r="r" b="b"/>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6"/>
          <p:cNvSpPr/>
          <p:nvPr/>
        </p:nvSpPr>
        <p:spPr>
          <a:xfrm>
            <a:off x="4363252" y="476438"/>
            <a:ext cx="345681" cy="414830"/>
          </a:xfrm>
          <a:custGeom>
            <a:avLst/>
            <a:gdLst/>
            <a:ahLst/>
            <a:cxnLst/>
            <a:rect l="l" t="t" r="r" b="b"/>
            <a:pathLst>
              <a:path w="15817" h="18981" extrusionOk="0">
                <a:moveTo>
                  <a:pt x="11364" y="1"/>
                </a:moveTo>
                <a:lnTo>
                  <a:pt x="11242" y="25"/>
                </a:lnTo>
                <a:lnTo>
                  <a:pt x="11169" y="74"/>
                </a:lnTo>
                <a:lnTo>
                  <a:pt x="11096" y="171"/>
                </a:lnTo>
                <a:lnTo>
                  <a:pt x="10780" y="731"/>
                </a:lnTo>
                <a:lnTo>
                  <a:pt x="10634" y="999"/>
                </a:lnTo>
                <a:lnTo>
                  <a:pt x="10537" y="1315"/>
                </a:lnTo>
                <a:lnTo>
                  <a:pt x="10512" y="1388"/>
                </a:lnTo>
                <a:lnTo>
                  <a:pt x="10537" y="1461"/>
                </a:lnTo>
                <a:lnTo>
                  <a:pt x="10585" y="1534"/>
                </a:lnTo>
                <a:lnTo>
                  <a:pt x="10634" y="1583"/>
                </a:lnTo>
                <a:lnTo>
                  <a:pt x="10707" y="1607"/>
                </a:lnTo>
                <a:lnTo>
                  <a:pt x="10804" y="1631"/>
                </a:lnTo>
                <a:lnTo>
                  <a:pt x="10877" y="1607"/>
                </a:lnTo>
                <a:lnTo>
                  <a:pt x="10950" y="1558"/>
                </a:lnTo>
                <a:lnTo>
                  <a:pt x="11145" y="1315"/>
                </a:lnTo>
                <a:lnTo>
                  <a:pt x="11291" y="1047"/>
                </a:lnTo>
                <a:lnTo>
                  <a:pt x="11510" y="731"/>
                </a:lnTo>
                <a:lnTo>
                  <a:pt x="11583" y="682"/>
                </a:lnTo>
                <a:lnTo>
                  <a:pt x="11656" y="609"/>
                </a:lnTo>
                <a:lnTo>
                  <a:pt x="11705" y="463"/>
                </a:lnTo>
                <a:lnTo>
                  <a:pt x="11729" y="342"/>
                </a:lnTo>
                <a:lnTo>
                  <a:pt x="11705" y="220"/>
                </a:lnTo>
                <a:lnTo>
                  <a:pt x="11656" y="123"/>
                </a:lnTo>
                <a:lnTo>
                  <a:pt x="11583" y="50"/>
                </a:lnTo>
                <a:lnTo>
                  <a:pt x="11486" y="25"/>
                </a:lnTo>
                <a:lnTo>
                  <a:pt x="11461" y="1"/>
                </a:lnTo>
                <a:close/>
                <a:moveTo>
                  <a:pt x="3821" y="171"/>
                </a:moveTo>
                <a:lnTo>
                  <a:pt x="3748" y="196"/>
                </a:lnTo>
                <a:lnTo>
                  <a:pt x="3699" y="244"/>
                </a:lnTo>
                <a:lnTo>
                  <a:pt x="3651" y="317"/>
                </a:lnTo>
                <a:lnTo>
                  <a:pt x="3651" y="390"/>
                </a:lnTo>
                <a:lnTo>
                  <a:pt x="3651" y="463"/>
                </a:lnTo>
                <a:lnTo>
                  <a:pt x="3699" y="634"/>
                </a:lnTo>
                <a:lnTo>
                  <a:pt x="3772" y="804"/>
                </a:lnTo>
                <a:lnTo>
                  <a:pt x="3943" y="1120"/>
                </a:lnTo>
                <a:lnTo>
                  <a:pt x="4113" y="1461"/>
                </a:lnTo>
                <a:lnTo>
                  <a:pt x="4259" y="1802"/>
                </a:lnTo>
                <a:lnTo>
                  <a:pt x="4332" y="1923"/>
                </a:lnTo>
                <a:lnTo>
                  <a:pt x="4429" y="1996"/>
                </a:lnTo>
                <a:lnTo>
                  <a:pt x="4527" y="2021"/>
                </a:lnTo>
                <a:lnTo>
                  <a:pt x="4624" y="1996"/>
                </a:lnTo>
                <a:lnTo>
                  <a:pt x="4721" y="1972"/>
                </a:lnTo>
                <a:lnTo>
                  <a:pt x="4794" y="1899"/>
                </a:lnTo>
                <a:lnTo>
                  <a:pt x="4843" y="1777"/>
                </a:lnTo>
                <a:lnTo>
                  <a:pt x="4843" y="1656"/>
                </a:lnTo>
                <a:lnTo>
                  <a:pt x="4794" y="1461"/>
                </a:lnTo>
                <a:lnTo>
                  <a:pt x="4697" y="1266"/>
                </a:lnTo>
                <a:lnTo>
                  <a:pt x="4502" y="901"/>
                </a:lnTo>
                <a:lnTo>
                  <a:pt x="4283" y="536"/>
                </a:lnTo>
                <a:lnTo>
                  <a:pt x="4162" y="390"/>
                </a:lnTo>
                <a:lnTo>
                  <a:pt x="4040" y="244"/>
                </a:lnTo>
                <a:lnTo>
                  <a:pt x="3967" y="196"/>
                </a:lnTo>
                <a:lnTo>
                  <a:pt x="3894" y="171"/>
                </a:lnTo>
                <a:close/>
                <a:moveTo>
                  <a:pt x="15452" y="4405"/>
                </a:moveTo>
                <a:lnTo>
                  <a:pt x="15379" y="4429"/>
                </a:lnTo>
                <a:lnTo>
                  <a:pt x="15306" y="4454"/>
                </a:lnTo>
                <a:lnTo>
                  <a:pt x="15135" y="4551"/>
                </a:lnTo>
                <a:lnTo>
                  <a:pt x="14941" y="4600"/>
                </a:lnTo>
                <a:lnTo>
                  <a:pt x="14551" y="4697"/>
                </a:lnTo>
                <a:lnTo>
                  <a:pt x="14357" y="4746"/>
                </a:lnTo>
                <a:lnTo>
                  <a:pt x="14162" y="4819"/>
                </a:lnTo>
                <a:lnTo>
                  <a:pt x="14016" y="4916"/>
                </a:lnTo>
                <a:lnTo>
                  <a:pt x="13870" y="5062"/>
                </a:lnTo>
                <a:lnTo>
                  <a:pt x="13822" y="5135"/>
                </a:lnTo>
                <a:lnTo>
                  <a:pt x="13822" y="5232"/>
                </a:lnTo>
                <a:lnTo>
                  <a:pt x="13846" y="5330"/>
                </a:lnTo>
                <a:lnTo>
                  <a:pt x="13895" y="5354"/>
                </a:lnTo>
                <a:lnTo>
                  <a:pt x="13943" y="5354"/>
                </a:lnTo>
                <a:lnTo>
                  <a:pt x="14138" y="5378"/>
                </a:lnTo>
                <a:lnTo>
                  <a:pt x="14357" y="5378"/>
                </a:lnTo>
                <a:lnTo>
                  <a:pt x="14600" y="5354"/>
                </a:lnTo>
                <a:lnTo>
                  <a:pt x="14819" y="5330"/>
                </a:lnTo>
                <a:lnTo>
                  <a:pt x="15038" y="5257"/>
                </a:lnTo>
                <a:lnTo>
                  <a:pt x="15257" y="5208"/>
                </a:lnTo>
                <a:lnTo>
                  <a:pt x="15452" y="5111"/>
                </a:lnTo>
                <a:lnTo>
                  <a:pt x="15646" y="5038"/>
                </a:lnTo>
                <a:lnTo>
                  <a:pt x="15719" y="4989"/>
                </a:lnTo>
                <a:lnTo>
                  <a:pt x="15768" y="4940"/>
                </a:lnTo>
                <a:lnTo>
                  <a:pt x="15817" y="4819"/>
                </a:lnTo>
                <a:lnTo>
                  <a:pt x="15792" y="4697"/>
                </a:lnTo>
                <a:lnTo>
                  <a:pt x="15768" y="4575"/>
                </a:lnTo>
                <a:lnTo>
                  <a:pt x="15671" y="4478"/>
                </a:lnTo>
                <a:lnTo>
                  <a:pt x="15573" y="4429"/>
                </a:lnTo>
                <a:lnTo>
                  <a:pt x="15452" y="4405"/>
                </a:lnTo>
                <a:close/>
                <a:moveTo>
                  <a:pt x="317" y="4697"/>
                </a:moveTo>
                <a:lnTo>
                  <a:pt x="220" y="4721"/>
                </a:lnTo>
                <a:lnTo>
                  <a:pt x="122" y="4746"/>
                </a:lnTo>
                <a:lnTo>
                  <a:pt x="25" y="4794"/>
                </a:lnTo>
                <a:lnTo>
                  <a:pt x="1" y="4867"/>
                </a:lnTo>
                <a:lnTo>
                  <a:pt x="1" y="4965"/>
                </a:lnTo>
                <a:lnTo>
                  <a:pt x="49" y="5038"/>
                </a:lnTo>
                <a:lnTo>
                  <a:pt x="195" y="5184"/>
                </a:lnTo>
                <a:lnTo>
                  <a:pt x="390" y="5305"/>
                </a:lnTo>
                <a:lnTo>
                  <a:pt x="779" y="5524"/>
                </a:lnTo>
                <a:lnTo>
                  <a:pt x="1169" y="5743"/>
                </a:lnTo>
                <a:lnTo>
                  <a:pt x="1388" y="5841"/>
                </a:lnTo>
                <a:lnTo>
                  <a:pt x="1582" y="5938"/>
                </a:lnTo>
                <a:lnTo>
                  <a:pt x="1655" y="5962"/>
                </a:lnTo>
                <a:lnTo>
                  <a:pt x="1801" y="5962"/>
                </a:lnTo>
                <a:lnTo>
                  <a:pt x="1850" y="5938"/>
                </a:lnTo>
                <a:lnTo>
                  <a:pt x="1923" y="5841"/>
                </a:lnTo>
                <a:lnTo>
                  <a:pt x="1972" y="5743"/>
                </a:lnTo>
                <a:lnTo>
                  <a:pt x="1996" y="5622"/>
                </a:lnTo>
                <a:lnTo>
                  <a:pt x="1972" y="5476"/>
                </a:lnTo>
                <a:lnTo>
                  <a:pt x="1899" y="5378"/>
                </a:lnTo>
                <a:lnTo>
                  <a:pt x="1826" y="5330"/>
                </a:lnTo>
                <a:lnTo>
                  <a:pt x="1777" y="5305"/>
                </a:lnTo>
                <a:lnTo>
                  <a:pt x="1582" y="5208"/>
                </a:lnTo>
                <a:lnTo>
                  <a:pt x="1388" y="5111"/>
                </a:lnTo>
                <a:lnTo>
                  <a:pt x="974" y="4892"/>
                </a:lnTo>
                <a:lnTo>
                  <a:pt x="755" y="4794"/>
                </a:lnTo>
                <a:lnTo>
                  <a:pt x="536" y="4721"/>
                </a:lnTo>
                <a:lnTo>
                  <a:pt x="317" y="4697"/>
                </a:lnTo>
                <a:close/>
                <a:moveTo>
                  <a:pt x="8809" y="6936"/>
                </a:moveTo>
                <a:lnTo>
                  <a:pt x="8736" y="6984"/>
                </a:lnTo>
                <a:lnTo>
                  <a:pt x="8663" y="7057"/>
                </a:lnTo>
                <a:lnTo>
                  <a:pt x="8566" y="7252"/>
                </a:lnTo>
                <a:lnTo>
                  <a:pt x="8468" y="7495"/>
                </a:lnTo>
                <a:lnTo>
                  <a:pt x="8420" y="7739"/>
                </a:lnTo>
                <a:lnTo>
                  <a:pt x="8395" y="7958"/>
                </a:lnTo>
                <a:lnTo>
                  <a:pt x="8395" y="8128"/>
                </a:lnTo>
                <a:lnTo>
                  <a:pt x="8322" y="8177"/>
                </a:lnTo>
                <a:lnTo>
                  <a:pt x="8201" y="8225"/>
                </a:lnTo>
                <a:lnTo>
                  <a:pt x="8079" y="8250"/>
                </a:lnTo>
                <a:lnTo>
                  <a:pt x="7982" y="8225"/>
                </a:lnTo>
                <a:lnTo>
                  <a:pt x="7909" y="8201"/>
                </a:lnTo>
                <a:lnTo>
                  <a:pt x="7982" y="8079"/>
                </a:lnTo>
                <a:lnTo>
                  <a:pt x="8055" y="7933"/>
                </a:lnTo>
                <a:lnTo>
                  <a:pt x="8103" y="7812"/>
                </a:lnTo>
                <a:lnTo>
                  <a:pt x="8103" y="7666"/>
                </a:lnTo>
                <a:lnTo>
                  <a:pt x="8103" y="7520"/>
                </a:lnTo>
                <a:lnTo>
                  <a:pt x="8055" y="7398"/>
                </a:lnTo>
                <a:lnTo>
                  <a:pt x="7957" y="7252"/>
                </a:lnTo>
                <a:lnTo>
                  <a:pt x="7836" y="7130"/>
                </a:lnTo>
                <a:lnTo>
                  <a:pt x="7763" y="7082"/>
                </a:lnTo>
                <a:lnTo>
                  <a:pt x="7617" y="7082"/>
                </a:lnTo>
                <a:lnTo>
                  <a:pt x="7544" y="7130"/>
                </a:lnTo>
                <a:lnTo>
                  <a:pt x="7446" y="7252"/>
                </a:lnTo>
                <a:lnTo>
                  <a:pt x="7373" y="7374"/>
                </a:lnTo>
                <a:lnTo>
                  <a:pt x="7325" y="7495"/>
                </a:lnTo>
                <a:lnTo>
                  <a:pt x="7300" y="7641"/>
                </a:lnTo>
                <a:lnTo>
                  <a:pt x="7300" y="7787"/>
                </a:lnTo>
                <a:lnTo>
                  <a:pt x="7300" y="7909"/>
                </a:lnTo>
                <a:lnTo>
                  <a:pt x="7325" y="8055"/>
                </a:lnTo>
                <a:lnTo>
                  <a:pt x="7373" y="8177"/>
                </a:lnTo>
                <a:lnTo>
                  <a:pt x="7179" y="8298"/>
                </a:lnTo>
                <a:lnTo>
                  <a:pt x="7081" y="8323"/>
                </a:lnTo>
                <a:lnTo>
                  <a:pt x="6984" y="8347"/>
                </a:lnTo>
                <a:lnTo>
                  <a:pt x="6911" y="8371"/>
                </a:lnTo>
                <a:lnTo>
                  <a:pt x="6814" y="8347"/>
                </a:lnTo>
                <a:lnTo>
                  <a:pt x="6692" y="8298"/>
                </a:lnTo>
                <a:lnTo>
                  <a:pt x="6570" y="8201"/>
                </a:lnTo>
                <a:lnTo>
                  <a:pt x="6497" y="8055"/>
                </a:lnTo>
                <a:lnTo>
                  <a:pt x="6449" y="7909"/>
                </a:lnTo>
                <a:lnTo>
                  <a:pt x="6449" y="7739"/>
                </a:lnTo>
                <a:lnTo>
                  <a:pt x="6497" y="7544"/>
                </a:lnTo>
                <a:lnTo>
                  <a:pt x="6497" y="7520"/>
                </a:lnTo>
                <a:lnTo>
                  <a:pt x="6473" y="7520"/>
                </a:lnTo>
                <a:lnTo>
                  <a:pt x="6449" y="7495"/>
                </a:lnTo>
                <a:lnTo>
                  <a:pt x="6424" y="7520"/>
                </a:lnTo>
                <a:lnTo>
                  <a:pt x="6327" y="7617"/>
                </a:lnTo>
                <a:lnTo>
                  <a:pt x="6254" y="7739"/>
                </a:lnTo>
                <a:lnTo>
                  <a:pt x="6230" y="7836"/>
                </a:lnTo>
                <a:lnTo>
                  <a:pt x="6206" y="7958"/>
                </a:lnTo>
                <a:lnTo>
                  <a:pt x="6206" y="8055"/>
                </a:lnTo>
                <a:lnTo>
                  <a:pt x="6206" y="8177"/>
                </a:lnTo>
                <a:lnTo>
                  <a:pt x="6254" y="8274"/>
                </a:lnTo>
                <a:lnTo>
                  <a:pt x="6303" y="8371"/>
                </a:lnTo>
                <a:lnTo>
                  <a:pt x="6376" y="8469"/>
                </a:lnTo>
                <a:lnTo>
                  <a:pt x="6449" y="8542"/>
                </a:lnTo>
                <a:lnTo>
                  <a:pt x="6546" y="8615"/>
                </a:lnTo>
                <a:lnTo>
                  <a:pt x="6643" y="8663"/>
                </a:lnTo>
                <a:lnTo>
                  <a:pt x="6765" y="8712"/>
                </a:lnTo>
                <a:lnTo>
                  <a:pt x="6862" y="8736"/>
                </a:lnTo>
                <a:lnTo>
                  <a:pt x="7008" y="8736"/>
                </a:lnTo>
                <a:lnTo>
                  <a:pt x="7130" y="8712"/>
                </a:lnTo>
                <a:lnTo>
                  <a:pt x="7349" y="8615"/>
                </a:lnTo>
                <a:lnTo>
                  <a:pt x="7592" y="8493"/>
                </a:lnTo>
                <a:lnTo>
                  <a:pt x="7690" y="8566"/>
                </a:lnTo>
                <a:lnTo>
                  <a:pt x="7836" y="8639"/>
                </a:lnTo>
                <a:lnTo>
                  <a:pt x="7982" y="8663"/>
                </a:lnTo>
                <a:lnTo>
                  <a:pt x="8128" y="8688"/>
                </a:lnTo>
                <a:lnTo>
                  <a:pt x="8225" y="8688"/>
                </a:lnTo>
                <a:lnTo>
                  <a:pt x="8347" y="8663"/>
                </a:lnTo>
                <a:lnTo>
                  <a:pt x="8566" y="8566"/>
                </a:lnTo>
                <a:lnTo>
                  <a:pt x="8639" y="8663"/>
                </a:lnTo>
                <a:lnTo>
                  <a:pt x="8736" y="8736"/>
                </a:lnTo>
                <a:lnTo>
                  <a:pt x="8833" y="8809"/>
                </a:lnTo>
                <a:lnTo>
                  <a:pt x="8931" y="8858"/>
                </a:lnTo>
                <a:lnTo>
                  <a:pt x="9174" y="8907"/>
                </a:lnTo>
                <a:lnTo>
                  <a:pt x="9417" y="8931"/>
                </a:lnTo>
                <a:lnTo>
                  <a:pt x="9661" y="8882"/>
                </a:lnTo>
                <a:lnTo>
                  <a:pt x="9880" y="8809"/>
                </a:lnTo>
                <a:lnTo>
                  <a:pt x="9977" y="8736"/>
                </a:lnTo>
                <a:lnTo>
                  <a:pt x="10074" y="8663"/>
                </a:lnTo>
                <a:lnTo>
                  <a:pt x="10172" y="8566"/>
                </a:lnTo>
                <a:lnTo>
                  <a:pt x="10269" y="8469"/>
                </a:lnTo>
                <a:lnTo>
                  <a:pt x="10293" y="8396"/>
                </a:lnTo>
                <a:lnTo>
                  <a:pt x="10293" y="8347"/>
                </a:lnTo>
                <a:lnTo>
                  <a:pt x="10269" y="8298"/>
                </a:lnTo>
                <a:lnTo>
                  <a:pt x="10245" y="8250"/>
                </a:lnTo>
                <a:lnTo>
                  <a:pt x="10172" y="8225"/>
                </a:lnTo>
                <a:lnTo>
                  <a:pt x="10123" y="8201"/>
                </a:lnTo>
                <a:lnTo>
                  <a:pt x="10001" y="8201"/>
                </a:lnTo>
                <a:lnTo>
                  <a:pt x="9782" y="8323"/>
                </a:lnTo>
                <a:lnTo>
                  <a:pt x="9563" y="8420"/>
                </a:lnTo>
                <a:lnTo>
                  <a:pt x="9442" y="8444"/>
                </a:lnTo>
                <a:lnTo>
                  <a:pt x="9344" y="8469"/>
                </a:lnTo>
                <a:lnTo>
                  <a:pt x="9223" y="8469"/>
                </a:lnTo>
                <a:lnTo>
                  <a:pt x="9101" y="8420"/>
                </a:lnTo>
                <a:lnTo>
                  <a:pt x="9004" y="8347"/>
                </a:lnTo>
                <a:lnTo>
                  <a:pt x="8931" y="8274"/>
                </a:lnTo>
                <a:lnTo>
                  <a:pt x="9052" y="8128"/>
                </a:lnTo>
                <a:lnTo>
                  <a:pt x="9150" y="7982"/>
                </a:lnTo>
                <a:lnTo>
                  <a:pt x="9247" y="7836"/>
                </a:lnTo>
                <a:lnTo>
                  <a:pt x="9296" y="7666"/>
                </a:lnTo>
                <a:lnTo>
                  <a:pt x="9320" y="7495"/>
                </a:lnTo>
                <a:lnTo>
                  <a:pt x="9296" y="7349"/>
                </a:lnTo>
                <a:lnTo>
                  <a:pt x="9247" y="7203"/>
                </a:lnTo>
                <a:lnTo>
                  <a:pt x="9150" y="7057"/>
                </a:lnTo>
                <a:lnTo>
                  <a:pt x="9052" y="6984"/>
                </a:lnTo>
                <a:lnTo>
                  <a:pt x="8955" y="6936"/>
                </a:lnTo>
                <a:close/>
                <a:moveTo>
                  <a:pt x="1947" y="9710"/>
                </a:moveTo>
                <a:lnTo>
                  <a:pt x="1801" y="9758"/>
                </a:lnTo>
                <a:lnTo>
                  <a:pt x="1582" y="9856"/>
                </a:lnTo>
                <a:lnTo>
                  <a:pt x="1363" y="10002"/>
                </a:lnTo>
                <a:lnTo>
                  <a:pt x="925" y="10294"/>
                </a:lnTo>
                <a:lnTo>
                  <a:pt x="706" y="10415"/>
                </a:lnTo>
                <a:lnTo>
                  <a:pt x="585" y="10513"/>
                </a:lnTo>
                <a:lnTo>
                  <a:pt x="463" y="10610"/>
                </a:lnTo>
                <a:lnTo>
                  <a:pt x="366" y="10707"/>
                </a:lnTo>
                <a:lnTo>
                  <a:pt x="317" y="10829"/>
                </a:lnTo>
                <a:lnTo>
                  <a:pt x="317" y="10878"/>
                </a:lnTo>
                <a:lnTo>
                  <a:pt x="341" y="10926"/>
                </a:lnTo>
                <a:lnTo>
                  <a:pt x="366" y="10999"/>
                </a:lnTo>
                <a:lnTo>
                  <a:pt x="439" y="11048"/>
                </a:lnTo>
                <a:lnTo>
                  <a:pt x="536" y="11097"/>
                </a:lnTo>
                <a:lnTo>
                  <a:pt x="633" y="11097"/>
                </a:lnTo>
                <a:lnTo>
                  <a:pt x="755" y="11072"/>
                </a:lnTo>
                <a:lnTo>
                  <a:pt x="877" y="11048"/>
                </a:lnTo>
                <a:lnTo>
                  <a:pt x="1120" y="10926"/>
                </a:lnTo>
                <a:lnTo>
                  <a:pt x="1315" y="10829"/>
                </a:lnTo>
                <a:lnTo>
                  <a:pt x="1728" y="10610"/>
                </a:lnTo>
                <a:lnTo>
                  <a:pt x="1947" y="10488"/>
                </a:lnTo>
                <a:lnTo>
                  <a:pt x="2142" y="10342"/>
                </a:lnTo>
                <a:lnTo>
                  <a:pt x="2264" y="10245"/>
                </a:lnTo>
                <a:lnTo>
                  <a:pt x="2312" y="10123"/>
                </a:lnTo>
                <a:lnTo>
                  <a:pt x="2312" y="10002"/>
                </a:lnTo>
                <a:lnTo>
                  <a:pt x="2264" y="9880"/>
                </a:lnTo>
                <a:lnTo>
                  <a:pt x="2191" y="9783"/>
                </a:lnTo>
                <a:lnTo>
                  <a:pt x="2069" y="9734"/>
                </a:lnTo>
                <a:lnTo>
                  <a:pt x="1947" y="9710"/>
                </a:lnTo>
                <a:close/>
                <a:moveTo>
                  <a:pt x="14065" y="10026"/>
                </a:moveTo>
                <a:lnTo>
                  <a:pt x="13895" y="10050"/>
                </a:lnTo>
                <a:lnTo>
                  <a:pt x="13846" y="10075"/>
                </a:lnTo>
                <a:lnTo>
                  <a:pt x="13797" y="10123"/>
                </a:lnTo>
                <a:lnTo>
                  <a:pt x="13773" y="10172"/>
                </a:lnTo>
                <a:lnTo>
                  <a:pt x="13749" y="10221"/>
                </a:lnTo>
                <a:lnTo>
                  <a:pt x="13773" y="10318"/>
                </a:lnTo>
                <a:lnTo>
                  <a:pt x="13797" y="10367"/>
                </a:lnTo>
                <a:lnTo>
                  <a:pt x="13846" y="10415"/>
                </a:lnTo>
                <a:lnTo>
                  <a:pt x="14138" y="10586"/>
                </a:lnTo>
                <a:lnTo>
                  <a:pt x="14454" y="10756"/>
                </a:lnTo>
                <a:lnTo>
                  <a:pt x="14624" y="10878"/>
                </a:lnTo>
                <a:lnTo>
                  <a:pt x="14819" y="10975"/>
                </a:lnTo>
                <a:lnTo>
                  <a:pt x="15014" y="11048"/>
                </a:lnTo>
                <a:lnTo>
                  <a:pt x="15208" y="11097"/>
                </a:lnTo>
                <a:lnTo>
                  <a:pt x="15379" y="11097"/>
                </a:lnTo>
                <a:lnTo>
                  <a:pt x="15427" y="11072"/>
                </a:lnTo>
                <a:lnTo>
                  <a:pt x="15500" y="11024"/>
                </a:lnTo>
                <a:lnTo>
                  <a:pt x="15573" y="10951"/>
                </a:lnTo>
                <a:lnTo>
                  <a:pt x="15598" y="10829"/>
                </a:lnTo>
                <a:lnTo>
                  <a:pt x="15598" y="10707"/>
                </a:lnTo>
                <a:lnTo>
                  <a:pt x="15549" y="10586"/>
                </a:lnTo>
                <a:lnTo>
                  <a:pt x="15500" y="10537"/>
                </a:lnTo>
                <a:lnTo>
                  <a:pt x="15452" y="10513"/>
                </a:lnTo>
                <a:lnTo>
                  <a:pt x="15379" y="10464"/>
                </a:lnTo>
                <a:lnTo>
                  <a:pt x="15306" y="10464"/>
                </a:lnTo>
                <a:lnTo>
                  <a:pt x="15135" y="10415"/>
                </a:lnTo>
                <a:lnTo>
                  <a:pt x="14965" y="10367"/>
                </a:lnTo>
                <a:lnTo>
                  <a:pt x="14600" y="10196"/>
                </a:lnTo>
                <a:lnTo>
                  <a:pt x="14430" y="10099"/>
                </a:lnTo>
                <a:lnTo>
                  <a:pt x="14260" y="10050"/>
                </a:lnTo>
                <a:lnTo>
                  <a:pt x="14065" y="10026"/>
                </a:lnTo>
                <a:close/>
                <a:moveTo>
                  <a:pt x="8468" y="2605"/>
                </a:moveTo>
                <a:lnTo>
                  <a:pt x="8760" y="2629"/>
                </a:lnTo>
                <a:lnTo>
                  <a:pt x="9052" y="2678"/>
                </a:lnTo>
                <a:lnTo>
                  <a:pt x="9344" y="2726"/>
                </a:lnTo>
                <a:lnTo>
                  <a:pt x="9125" y="2799"/>
                </a:lnTo>
                <a:lnTo>
                  <a:pt x="9101" y="2824"/>
                </a:lnTo>
                <a:lnTo>
                  <a:pt x="9101" y="2848"/>
                </a:lnTo>
                <a:lnTo>
                  <a:pt x="9101" y="2872"/>
                </a:lnTo>
                <a:lnTo>
                  <a:pt x="9125" y="2897"/>
                </a:lnTo>
                <a:lnTo>
                  <a:pt x="9223" y="2945"/>
                </a:lnTo>
                <a:lnTo>
                  <a:pt x="9320" y="2970"/>
                </a:lnTo>
                <a:lnTo>
                  <a:pt x="9442" y="2945"/>
                </a:lnTo>
                <a:lnTo>
                  <a:pt x="9563" y="2921"/>
                </a:lnTo>
                <a:lnTo>
                  <a:pt x="9855" y="2872"/>
                </a:lnTo>
                <a:lnTo>
                  <a:pt x="10269" y="3043"/>
                </a:lnTo>
                <a:lnTo>
                  <a:pt x="10074" y="3067"/>
                </a:lnTo>
                <a:lnTo>
                  <a:pt x="9855" y="3116"/>
                </a:lnTo>
                <a:lnTo>
                  <a:pt x="9685" y="3189"/>
                </a:lnTo>
                <a:lnTo>
                  <a:pt x="9515" y="3262"/>
                </a:lnTo>
                <a:lnTo>
                  <a:pt x="9515" y="3286"/>
                </a:lnTo>
                <a:lnTo>
                  <a:pt x="9490" y="3310"/>
                </a:lnTo>
                <a:lnTo>
                  <a:pt x="9515" y="3335"/>
                </a:lnTo>
                <a:lnTo>
                  <a:pt x="9539" y="3359"/>
                </a:lnTo>
                <a:lnTo>
                  <a:pt x="9953" y="3335"/>
                </a:lnTo>
                <a:lnTo>
                  <a:pt x="10342" y="3310"/>
                </a:lnTo>
                <a:lnTo>
                  <a:pt x="10780" y="3310"/>
                </a:lnTo>
                <a:lnTo>
                  <a:pt x="11048" y="3505"/>
                </a:lnTo>
                <a:lnTo>
                  <a:pt x="10756" y="3578"/>
                </a:lnTo>
                <a:lnTo>
                  <a:pt x="10464" y="3675"/>
                </a:lnTo>
                <a:lnTo>
                  <a:pt x="10245" y="3797"/>
                </a:lnTo>
                <a:lnTo>
                  <a:pt x="10099" y="3918"/>
                </a:lnTo>
                <a:lnTo>
                  <a:pt x="10074" y="3943"/>
                </a:lnTo>
                <a:lnTo>
                  <a:pt x="10099" y="3943"/>
                </a:lnTo>
                <a:lnTo>
                  <a:pt x="10391" y="3918"/>
                </a:lnTo>
                <a:lnTo>
                  <a:pt x="10683" y="3870"/>
                </a:lnTo>
                <a:lnTo>
                  <a:pt x="10975" y="3821"/>
                </a:lnTo>
                <a:lnTo>
                  <a:pt x="11291" y="3773"/>
                </a:lnTo>
                <a:lnTo>
                  <a:pt x="11364" y="3773"/>
                </a:lnTo>
                <a:lnTo>
                  <a:pt x="11583" y="3967"/>
                </a:lnTo>
                <a:lnTo>
                  <a:pt x="11778" y="4186"/>
                </a:lnTo>
                <a:lnTo>
                  <a:pt x="11388" y="4210"/>
                </a:lnTo>
                <a:lnTo>
                  <a:pt x="10829" y="4259"/>
                </a:lnTo>
                <a:lnTo>
                  <a:pt x="10561" y="4283"/>
                </a:lnTo>
                <a:lnTo>
                  <a:pt x="10318" y="4381"/>
                </a:lnTo>
                <a:lnTo>
                  <a:pt x="10293" y="4405"/>
                </a:lnTo>
                <a:lnTo>
                  <a:pt x="10293" y="4429"/>
                </a:lnTo>
                <a:lnTo>
                  <a:pt x="10318" y="4454"/>
                </a:lnTo>
                <a:lnTo>
                  <a:pt x="10585" y="4527"/>
                </a:lnTo>
                <a:lnTo>
                  <a:pt x="11705" y="4527"/>
                </a:lnTo>
                <a:lnTo>
                  <a:pt x="11997" y="4502"/>
                </a:lnTo>
                <a:lnTo>
                  <a:pt x="12216" y="4867"/>
                </a:lnTo>
                <a:lnTo>
                  <a:pt x="11851" y="4867"/>
                </a:lnTo>
                <a:lnTo>
                  <a:pt x="11267" y="4892"/>
                </a:lnTo>
                <a:lnTo>
                  <a:pt x="10658" y="4940"/>
                </a:lnTo>
                <a:lnTo>
                  <a:pt x="10634" y="4940"/>
                </a:lnTo>
                <a:lnTo>
                  <a:pt x="10634" y="4965"/>
                </a:lnTo>
                <a:lnTo>
                  <a:pt x="10634" y="4989"/>
                </a:lnTo>
                <a:lnTo>
                  <a:pt x="10658" y="5013"/>
                </a:lnTo>
                <a:lnTo>
                  <a:pt x="10902" y="5086"/>
                </a:lnTo>
                <a:lnTo>
                  <a:pt x="11169" y="5111"/>
                </a:lnTo>
                <a:lnTo>
                  <a:pt x="12021" y="5111"/>
                </a:lnTo>
                <a:lnTo>
                  <a:pt x="12362" y="5135"/>
                </a:lnTo>
                <a:lnTo>
                  <a:pt x="12556" y="5622"/>
                </a:lnTo>
                <a:lnTo>
                  <a:pt x="11461" y="5622"/>
                </a:lnTo>
                <a:lnTo>
                  <a:pt x="11291" y="5646"/>
                </a:lnTo>
                <a:lnTo>
                  <a:pt x="11145" y="5695"/>
                </a:lnTo>
                <a:lnTo>
                  <a:pt x="10999" y="5768"/>
                </a:lnTo>
                <a:lnTo>
                  <a:pt x="10975" y="5792"/>
                </a:lnTo>
                <a:lnTo>
                  <a:pt x="10999" y="5841"/>
                </a:lnTo>
                <a:lnTo>
                  <a:pt x="11267" y="5889"/>
                </a:lnTo>
                <a:lnTo>
                  <a:pt x="11534" y="5889"/>
                </a:lnTo>
                <a:lnTo>
                  <a:pt x="12070" y="5914"/>
                </a:lnTo>
                <a:lnTo>
                  <a:pt x="12654" y="5938"/>
                </a:lnTo>
                <a:lnTo>
                  <a:pt x="12702" y="6060"/>
                </a:lnTo>
                <a:lnTo>
                  <a:pt x="12727" y="6181"/>
                </a:lnTo>
                <a:lnTo>
                  <a:pt x="12386" y="6181"/>
                </a:lnTo>
                <a:lnTo>
                  <a:pt x="11729" y="6254"/>
                </a:lnTo>
                <a:lnTo>
                  <a:pt x="11413" y="6279"/>
                </a:lnTo>
                <a:lnTo>
                  <a:pt x="11121" y="6352"/>
                </a:lnTo>
                <a:lnTo>
                  <a:pt x="11096" y="6352"/>
                </a:lnTo>
                <a:lnTo>
                  <a:pt x="11096" y="6376"/>
                </a:lnTo>
                <a:lnTo>
                  <a:pt x="11096" y="6400"/>
                </a:lnTo>
                <a:lnTo>
                  <a:pt x="11121" y="6425"/>
                </a:lnTo>
                <a:lnTo>
                  <a:pt x="11388" y="6473"/>
                </a:lnTo>
                <a:lnTo>
                  <a:pt x="11656" y="6498"/>
                </a:lnTo>
                <a:lnTo>
                  <a:pt x="12508" y="6498"/>
                </a:lnTo>
                <a:lnTo>
                  <a:pt x="12824" y="6522"/>
                </a:lnTo>
                <a:lnTo>
                  <a:pt x="12873" y="6838"/>
                </a:lnTo>
                <a:lnTo>
                  <a:pt x="12556" y="6838"/>
                </a:lnTo>
                <a:lnTo>
                  <a:pt x="12240" y="6863"/>
                </a:lnTo>
                <a:lnTo>
                  <a:pt x="11753" y="6887"/>
                </a:lnTo>
                <a:lnTo>
                  <a:pt x="11510" y="6911"/>
                </a:lnTo>
                <a:lnTo>
                  <a:pt x="11267" y="6936"/>
                </a:lnTo>
                <a:lnTo>
                  <a:pt x="11242" y="6936"/>
                </a:lnTo>
                <a:lnTo>
                  <a:pt x="11242" y="6960"/>
                </a:lnTo>
                <a:lnTo>
                  <a:pt x="11242" y="7009"/>
                </a:lnTo>
                <a:lnTo>
                  <a:pt x="11267" y="7009"/>
                </a:lnTo>
                <a:lnTo>
                  <a:pt x="11461" y="7082"/>
                </a:lnTo>
                <a:lnTo>
                  <a:pt x="11680" y="7130"/>
                </a:lnTo>
                <a:lnTo>
                  <a:pt x="12727" y="7130"/>
                </a:lnTo>
                <a:lnTo>
                  <a:pt x="12921" y="7106"/>
                </a:lnTo>
                <a:lnTo>
                  <a:pt x="12994" y="7593"/>
                </a:lnTo>
                <a:lnTo>
                  <a:pt x="12994" y="7593"/>
                </a:lnTo>
                <a:lnTo>
                  <a:pt x="12848" y="7568"/>
                </a:lnTo>
                <a:lnTo>
                  <a:pt x="12702" y="7568"/>
                </a:lnTo>
                <a:lnTo>
                  <a:pt x="12435" y="7593"/>
                </a:lnTo>
                <a:lnTo>
                  <a:pt x="11997" y="7593"/>
                </a:lnTo>
                <a:lnTo>
                  <a:pt x="11778" y="7617"/>
                </a:lnTo>
                <a:lnTo>
                  <a:pt x="11559" y="7690"/>
                </a:lnTo>
                <a:lnTo>
                  <a:pt x="11534" y="7690"/>
                </a:lnTo>
                <a:lnTo>
                  <a:pt x="11534" y="7739"/>
                </a:lnTo>
                <a:lnTo>
                  <a:pt x="11534" y="7763"/>
                </a:lnTo>
                <a:lnTo>
                  <a:pt x="11559" y="7787"/>
                </a:lnTo>
                <a:lnTo>
                  <a:pt x="11778" y="7836"/>
                </a:lnTo>
                <a:lnTo>
                  <a:pt x="11997" y="7860"/>
                </a:lnTo>
                <a:lnTo>
                  <a:pt x="12435" y="7860"/>
                </a:lnTo>
                <a:lnTo>
                  <a:pt x="12702" y="7885"/>
                </a:lnTo>
                <a:lnTo>
                  <a:pt x="12848" y="7885"/>
                </a:lnTo>
                <a:lnTo>
                  <a:pt x="12994" y="7860"/>
                </a:lnTo>
                <a:lnTo>
                  <a:pt x="12994" y="7909"/>
                </a:lnTo>
                <a:lnTo>
                  <a:pt x="12994" y="8250"/>
                </a:lnTo>
                <a:lnTo>
                  <a:pt x="12873" y="8201"/>
                </a:lnTo>
                <a:lnTo>
                  <a:pt x="12775" y="8201"/>
                </a:lnTo>
                <a:lnTo>
                  <a:pt x="12532" y="8177"/>
                </a:lnTo>
                <a:lnTo>
                  <a:pt x="12094" y="8177"/>
                </a:lnTo>
                <a:lnTo>
                  <a:pt x="11875" y="8201"/>
                </a:lnTo>
                <a:lnTo>
                  <a:pt x="11656" y="8250"/>
                </a:lnTo>
                <a:lnTo>
                  <a:pt x="11656" y="8274"/>
                </a:lnTo>
                <a:lnTo>
                  <a:pt x="11632" y="8298"/>
                </a:lnTo>
                <a:lnTo>
                  <a:pt x="11656" y="8298"/>
                </a:lnTo>
                <a:lnTo>
                  <a:pt x="11656" y="8323"/>
                </a:lnTo>
                <a:lnTo>
                  <a:pt x="12045" y="8396"/>
                </a:lnTo>
                <a:lnTo>
                  <a:pt x="12410" y="8444"/>
                </a:lnTo>
                <a:lnTo>
                  <a:pt x="12702" y="8469"/>
                </a:lnTo>
                <a:lnTo>
                  <a:pt x="12824" y="8493"/>
                </a:lnTo>
                <a:lnTo>
                  <a:pt x="12970" y="8469"/>
                </a:lnTo>
                <a:lnTo>
                  <a:pt x="12873" y="8858"/>
                </a:lnTo>
                <a:lnTo>
                  <a:pt x="12654" y="8809"/>
                </a:lnTo>
                <a:lnTo>
                  <a:pt x="12483" y="8785"/>
                </a:lnTo>
                <a:lnTo>
                  <a:pt x="12264" y="8736"/>
                </a:lnTo>
                <a:lnTo>
                  <a:pt x="11826" y="8736"/>
                </a:lnTo>
                <a:lnTo>
                  <a:pt x="11607" y="8809"/>
                </a:lnTo>
                <a:lnTo>
                  <a:pt x="11583" y="8834"/>
                </a:lnTo>
                <a:lnTo>
                  <a:pt x="11583" y="8858"/>
                </a:lnTo>
                <a:lnTo>
                  <a:pt x="11583" y="8882"/>
                </a:lnTo>
                <a:lnTo>
                  <a:pt x="11851" y="8882"/>
                </a:lnTo>
                <a:lnTo>
                  <a:pt x="12094" y="8931"/>
                </a:lnTo>
                <a:lnTo>
                  <a:pt x="12556" y="9053"/>
                </a:lnTo>
                <a:lnTo>
                  <a:pt x="12775" y="9126"/>
                </a:lnTo>
                <a:lnTo>
                  <a:pt x="12654" y="9345"/>
                </a:lnTo>
                <a:lnTo>
                  <a:pt x="12508" y="9296"/>
                </a:lnTo>
                <a:lnTo>
                  <a:pt x="12313" y="9272"/>
                </a:lnTo>
                <a:lnTo>
                  <a:pt x="12143" y="9223"/>
                </a:lnTo>
                <a:lnTo>
                  <a:pt x="11972" y="9199"/>
                </a:lnTo>
                <a:lnTo>
                  <a:pt x="11607" y="9199"/>
                </a:lnTo>
                <a:lnTo>
                  <a:pt x="11583" y="9223"/>
                </a:lnTo>
                <a:lnTo>
                  <a:pt x="11583" y="9247"/>
                </a:lnTo>
                <a:lnTo>
                  <a:pt x="11583" y="9272"/>
                </a:lnTo>
                <a:lnTo>
                  <a:pt x="11924" y="9418"/>
                </a:lnTo>
                <a:lnTo>
                  <a:pt x="12240" y="9564"/>
                </a:lnTo>
                <a:lnTo>
                  <a:pt x="12532" y="9637"/>
                </a:lnTo>
                <a:lnTo>
                  <a:pt x="12337" y="9929"/>
                </a:lnTo>
                <a:lnTo>
                  <a:pt x="12337" y="9977"/>
                </a:lnTo>
                <a:lnTo>
                  <a:pt x="12167" y="9904"/>
                </a:lnTo>
                <a:lnTo>
                  <a:pt x="11997" y="9880"/>
                </a:lnTo>
                <a:lnTo>
                  <a:pt x="11802" y="9831"/>
                </a:lnTo>
                <a:lnTo>
                  <a:pt x="11242" y="9831"/>
                </a:lnTo>
                <a:lnTo>
                  <a:pt x="11218" y="9856"/>
                </a:lnTo>
                <a:lnTo>
                  <a:pt x="11218" y="9880"/>
                </a:lnTo>
                <a:lnTo>
                  <a:pt x="11242" y="9880"/>
                </a:lnTo>
                <a:lnTo>
                  <a:pt x="11534" y="10002"/>
                </a:lnTo>
                <a:lnTo>
                  <a:pt x="11851" y="10123"/>
                </a:lnTo>
                <a:lnTo>
                  <a:pt x="12167" y="10245"/>
                </a:lnTo>
                <a:lnTo>
                  <a:pt x="11972" y="10513"/>
                </a:lnTo>
                <a:lnTo>
                  <a:pt x="11826" y="10488"/>
                </a:lnTo>
                <a:lnTo>
                  <a:pt x="11413" y="10391"/>
                </a:lnTo>
                <a:lnTo>
                  <a:pt x="11023" y="10342"/>
                </a:lnTo>
                <a:lnTo>
                  <a:pt x="10975" y="10342"/>
                </a:lnTo>
                <a:lnTo>
                  <a:pt x="10975" y="10367"/>
                </a:lnTo>
                <a:lnTo>
                  <a:pt x="10975" y="10391"/>
                </a:lnTo>
                <a:lnTo>
                  <a:pt x="10999" y="10440"/>
                </a:lnTo>
                <a:lnTo>
                  <a:pt x="11145" y="10537"/>
                </a:lnTo>
                <a:lnTo>
                  <a:pt x="11315" y="10610"/>
                </a:lnTo>
                <a:lnTo>
                  <a:pt x="11632" y="10732"/>
                </a:lnTo>
                <a:lnTo>
                  <a:pt x="11802" y="10780"/>
                </a:lnTo>
                <a:lnTo>
                  <a:pt x="11656" y="10999"/>
                </a:lnTo>
                <a:lnTo>
                  <a:pt x="11510" y="10951"/>
                </a:lnTo>
                <a:lnTo>
                  <a:pt x="11364" y="10926"/>
                </a:lnTo>
                <a:lnTo>
                  <a:pt x="11072" y="10853"/>
                </a:lnTo>
                <a:lnTo>
                  <a:pt x="10950" y="10853"/>
                </a:lnTo>
                <a:lnTo>
                  <a:pt x="10804" y="10902"/>
                </a:lnTo>
                <a:lnTo>
                  <a:pt x="10780" y="10926"/>
                </a:lnTo>
                <a:lnTo>
                  <a:pt x="10756" y="10951"/>
                </a:lnTo>
                <a:lnTo>
                  <a:pt x="10756" y="10999"/>
                </a:lnTo>
                <a:lnTo>
                  <a:pt x="10780" y="11048"/>
                </a:lnTo>
                <a:lnTo>
                  <a:pt x="10902" y="11121"/>
                </a:lnTo>
                <a:lnTo>
                  <a:pt x="11023" y="11170"/>
                </a:lnTo>
                <a:lnTo>
                  <a:pt x="11267" y="11243"/>
                </a:lnTo>
                <a:lnTo>
                  <a:pt x="11461" y="11291"/>
                </a:lnTo>
                <a:lnTo>
                  <a:pt x="11242" y="11583"/>
                </a:lnTo>
                <a:lnTo>
                  <a:pt x="11072" y="11535"/>
                </a:lnTo>
                <a:lnTo>
                  <a:pt x="10877" y="11535"/>
                </a:lnTo>
                <a:lnTo>
                  <a:pt x="10683" y="11583"/>
                </a:lnTo>
                <a:lnTo>
                  <a:pt x="10658" y="11608"/>
                </a:lnTo>
                <a:lnTo>
                  <a:pt x="10683" y="11632"/>
                </a:lnTo>
                <a:lnTo>
                  <a:pt x="10829" y="11681"/>
                </a:lnTo>
                <a:lnTo>
                  <a:pt x="10975" y="11729"/>
                </a:lnTo>
                <a:lnTo>
                  <a:pt x="11096" y="11778"/>
                </a:lnTo>
                <a:lnTo>
                  <a:pt x="10877" y="12143"/>
                </a:lnTo>
                <a:lnTo>
                  <a:pt x="10829" y="12118"/>
                </a:lnTo>
                <a:lnTo>
                  <a:pt x="10658" y="12045"/>
                </a:lnTo>
                <a:lnTo>
                  <a:pt x="10561" y="11997"/>
                </a:lnTo>
                <a:lnTo>
                  <a:pt x="10464" y="11972"/>
                </a:lnTo>
                <a:lnTo>
                  <a:pt x="10439" y="11997"/>
                </a:lnTo>
                <a:lnTo>
                  <a:pt x="10439" y="12045"/>
                </a:lnTo>
                <a:lnTo>
                  <a:pt x="10488" y="12118"/>
                </a:lnTo>
                <a:lnTo>
                  <a:pt x="10585" y="12191"/>
                </a:lnTo>
                <a:lnTo>
                  <a:pt x="10756" y="12313"/>
                </a:lnTo>
                <a:lnTo>
                  <a:pt x="10561" y="12654"/>
                </a:lnTo>
                <a:lnTo>
                  <a:pt x="10415" y="12629"/>
                </a:lnTo>
                <a:lnTo>
                  <a:pt x="10172" y="12629"/>
                </a:lnTo>
                <a:lnTo>
                  <a:pt x="10026" y="12654"/>
                </a:lnTo>
                <a:lnTo>
                  <a:pt x="10026" y="12678"/>
                </a:lnTo>
                <a:lnTo>
                  <a:pt x="10026" y="12702"/>
                </a:lnTo>
                <a:lnTo>
                  <a:pt x="10245" y="12800"/>
                </a:lnTo>
                <a:lnTo>
                  <a:pt x="10439" y="12897"/>
                </a:lnTo>
                <a:lnTo>
                  <a:pt x="10196" y="13384"/>
                </a:lnTo>
                <a:lnTo>
                  <a:pt x="9880" y="13384"/>
                </a:lnTo>
                <a:lnTo>
                  <a:pt x="9904" y="13432"/>
                </a:lnTo>
                <a:lnTo>
                  <a:pt x="10147" y="13505"/>
                </a:lnTo>
                <a:lnTo>
                  <a:pt x="10074" y="13700"/>
                </a:lnTo>
                <a:lnTo>
                  <a:pt x="10026" y="13895"/>
                </a:lnTo>
                <a:lnTo>
                  <a:pt x="9953" y="14284"/>
                </a:lnTo>
                <a:lnTo>
                  <a:pt x="9880" y="14673"/>
                </a:lnTo>
                <a:lnTo>
                  <a:pt x="9807" y="15087"/>
                </a:lnTo>
                <a:lnTo>
                  <a:pt x="9101" y="15111"/>
                </a:lnTo>
                <a:lnTo>
                  <a:pt x="9247" y="14673"/>
                </a:lnTo>
                <a:lnTo>
                  <a:pt x="9344" y="14235"/>
                </a:lnTo>
                <a:lnTo>
                  <a:pt x="9539" y="13359"/>
                </a:lnTo>
                <a:lnTo>
                  <a:pt x="9734" y="12459"/>
                </a:lnTo>
                <a:lnTo>
                  <a:pt x="9855" y="12021"/>
                </a:lnTo>
                <a:lnTo>
                  <a:pt x="9977" y="11583"/>
                </a:lnTo>
                <a:lnTo>
                  <a:pt x="10269" y="10659"/>
                </a:lnTo>
                <a:lnTo>
                  <a:pt x="10537" y="9734"/>
                </a:lnTo>
                <a:lnTo>
                  <a:pt x="10658" y="9320"/>
                </a:lnTo>
                <a:lnTo>
                  <a:pt x="10756" y="8858"/>
                </a:lnTo>
                <a:lnTo>
                  <a:pt x="10780" y="8639"/>
                </a:lnTo>
                <a:lnTo>
                  <a:pt x="10780" y="8396"/>
                </a:lnTo>
                <a:lnTo>
                  <a:pt x="10756" y="8177"/>
                </a:lnTo>
                <a:lnTo>
                  <a:pt x="10707" y="7958"/>
                </a:lnTo>
                <a:lnTo>
                  <a:pt x="10683" y="7933"/>
                </a:lnTo>
                <a:lnTo>
                  <a:pt x="10634" y="7933"/>
                </a:lnTo>
                <a:lnTo>
                  <a:pt x="10610" y="7958"/>
                </a:lnTo>
                <a:lnTo>
                  <a:pt x="10537" y="8177"/>
                </a:lnTo>
                <a:lnTo>
                  <a:pt x="10464" y="8420"/>
                </a:lnTo>
                <a:lnTo>
                  <a:pt x="10366" y="8882"/>
                </a:lnTo>
                <a:lnTo>
                  <a:pt x="10293" y="9369"/>
                </a:lnTo>
                <a:lnTo>
                  <a:pt x="10172" y="9831"/>
                </a:lnTo>
                <a:lnTo>
                  <a:pt x="9904" y="10756"/>
                </a:lnTo>
                <a:lnTo>
                  <a:pt x="9588" y="11656"/>
                </a:lnTo>
                <a:lnTo>
                  <a:pt x="9466" y="12094"/>
                </a:lnTo>
                <a:lnTo>
                  <a:pt x="9369" y="12532"/>
                </a:lnTo>
                <a:lnTo>
                  <a:pt x="9174" y="13384"/>
                </a:lnTo>
                <a:lnTo>
                  <a:pt x="8979" y="14260"/>
                </a:lnTo>
                <a:lnTo>
                  <a:pt x="8858" y="14698"/>
                </a:lnTo>
                <a:lnTo>
                  <a:pt x="8736" y="15111"/>
                </a:lnTo>
                <a:lnTo>
                  <a:pt x="8128" y="15136"/>
                </a:lnTo>
                <a:lnTo>
                  <a:pt x="7519" y="15087"/>
                </a:lnTo>
                <a:lnTo>
                  <a:pt x="7179" y="15063"/>
                </a:lnTo>
                <a:lnTo>
                  <a:pt x="7154" y="15038"/>
                </a:lnTo>
                <a:lnTo>
                  <a:pt x="7081" y="14698"/>
                </a:lnTo>
                <a:lnTo>
                  <a:pt x="7033" y="14357"/>
                </a:lnTo>
                <a:lnTo>
                  <a:pt x="6935" y="13651"/>
                </a:lnTo>
                <a:lnTo>
                  <a:pt x="6765" y="12605"/>
                </a:lnTo>
                <a:lnTo>
                  <a:pt x="6570" y="11583"/>
                </a:lnTo>
                <a:lnTo>
                  <a:pt x="6230" y="9880"/>
                </a:lnTo>
                <a:lnTo>
                  <a:pt x="6060" y="9028"/>
                </a:lnTo>
                <a:lnTo>
                  <a:pt x="5841" y="8177"/>
                </a:lnTo>
                <a:lnTo>
                  <a:pt x="5816" y="8152"/>
                </a:lnTo>
                <a:lnTo>
                  <a:pt x="5768" y="8128"/>
                </a:lnTo>
                <a:lnTo>
                  <a:pt x="5743" y="8128"/>
                </a:lnTo>
                <a:lnTo>
                  <a:pt x="5695" y="8152"/>
                </a:lnTo>
                <a:lnTo>
                  <a:pt x="5646" y="8298"/>
                </a:lnTo>
                <a:lnTo>
                  <a:pt x="5646" y="8420"/>
                </a:lnTo>
                <a:lnTo>
                  <a:pt x="5646" y="8542"/>
                </a:lnTo>
                <a:lnTo>
                  <a:pt x="5646" y="8663"/>
                </a:lnTo>
                <a:lnTo>
                  <a:pt x="5719" y="8931"/>
                </a:lnTo>
                <a:lnTo>
                  <a:pt x="5768" y="9199"/>
                </a:lnTo>
                <a:lnTo>
                  <a:pt x="5865" y="9734"/>
                </a:lnTo>
                <a:lnTo>
                  <a:pt x="5962" y="10245"/>
                </a:lnTo>
                <a:lnTo>
                  <a:pt x="6035" y="10780"/>
                </a:lnTo>
                <a:lnTo>
                  <a:pt x="6133" y="11316"/>
                </a:lnTo>
                <a:lnTo>
                  <a:pt x="6327" y="12337"/>
                </a:lnTo>
                <a:lnTo>
                  <a:pt x="6522" y="13384"/>
                </a:lnTo>
                <a:lnTo>
                  <a:pt x="6570" y="13773"/>
                </a:lnTo>
                <a:lnTo>
                  <a:pt x="6619" y="14211"/>
                </a:lnTo>
                <a:lnTo>
                  <a:pt x="6668" y="14625"/>
                </a:lnTo>
                <a:lnTo>
                  <a:pt x="6716" y="14819"/>
                </a:lnTo>
                <a:lnTo>
                  <a:pt x="6765" y="15014"/>
                </a:lnTo>
                <a:lnTo>
                  <a:pt x="6497" y="15038"/>
                </a:lnTo>
                <a:lnTo>
                  <a:pt x="6473" y="14625"/>
                </a:lnTo>
                <a:lnTo>
                  <a:pt x="6400" y="14235"/>
                </a:lnTo>
                <a:lnTo>
                  <a:pt x="6279" y="13846"/>
                </a:lnTo>
                <a:lnTo>
                  <a:pt x="6133" y="13481"/>
                </a:lnTo>
                <a:lnTo>
                  <a:pt x="5938" y="13116"/>
                </a:lnTo>
                <a:lnTo>
                  <a:pt x="5743" y="12775"/>
                </a:lnTo>
                <a:lnTo>
                  <a:pt x="5281" y="12070"/>
                </a:lnTo>
                <a:lnTo>
                  <a:pt x="4746" y="11267"/>
                </a:lnTo>
                <a:lnTo>
                  <a:pt x="4210" y="10415"/>
                </a:lnTo>
                <a:lnTo>
                  <a:pt x="3967" y="9977"/>
                </a:lnTo>
                <a:lnTo>
                  <a:pt x="3724" y="9539"/>
                </a:lnTo>
                <a:lnTo>
                  <a:pt x="3529" y="9077"/>
                </a:lnTo>
                <a:lnTo>
                  <a:pt x="3359" y="8615"/>
                </a:lnTo>
                <a:lnTo>
                  <a:pt x="3286" y="8396"/>
                </a:lnTo>
                <a:lnTo>
                  <a:pt x="3261" y="8152"/>
                </a:lnTo>
                <a:lnTo>
                  <a:pt x="3237" y="7909"/>
                </a:lnTo>
                <a:lnTo>
                  <a:pt x="3237" y="7666"/>
                </a:lnTo>
                <a:lnTo>
                  <a:pt x="3261" y="7155"/>
                </a:lnTo>
                <a:lnTo>
                  <a:pt x="3310" y="6668"/>
                </a:lnTo>
                <a:lnTo>
                  <a:pt x="3334" y="6376"/>
                </a:lnTo>
                <a:lnTo>
                  <a:pt x="3407" y="6108"/>
                </a:lnTo>
                <a:lnTo>
                  <a:pt x="3480" y="5841"/>
                </a:lnTo>
                <a:lnTo>
                  <a:pt x="3578" y="5597"/>
                </a:lnTo>
                <a:lnTo>
                  <a:pt x="3699" y="5354"/>
                </a:lnTo>
                <a:lnTo>
                  <a:pt x="3845" y="5111"/>
                </a:lnTo>
                <a:lnTo>
                  <a:pt x="4016" y="4892"/>
                </a:lnTo>
                <a:lnTo>
                  <a:pt x="4186" y="4673"/>
                </a:lnTo>
                <a:lnTo>
                  <a:pt x="4648" y="4162"/>
                </a:lnTo>
                <a:lnTo>
                  <a:pt x="5062" y="3748"/>
                </a:lnTo>
                <a:lnTo>
                  <a:pt x="5403" y="3432"/>
                </a:lnTo>
                <a:lnTo>
                  <a:pt x="5743" y="3189"/>
                </a:lnTo>
                <a:lnTo>
                  <a:pt x="6060" y="3018"/>
                </a:lnTo>
                <a:lnTo>
                  <a:pt x="6352" y="2872"/>
                </a:lnTo>
                <a:lnTo>
                  <a:pt x="6668" y="2775"/>
                </a:lnTo>
                <a:lnTo>
                  <a:pt x="6984" y="2702"/>
                </a:lnTo>
                <a:lnTo>
                  <a:pt x="7276" y="2653"/>
                </a:lnTo>
                <a:lnTo>
                  <a:pt x="7568" y="2629"/>
                </a:lnTo>
                <a:lnTo>
                  <a:pt x="7860" y="2605"/>
                </a:lnTo>
                <a:close/>
                <a:moveTo>
                  <a:pt x="6716" y="15525"/>
                </a:moveTo>
                <a:lnTo>
                  <a:pt x="6619" y="15720"/>
                </a:lnTo>
                <a:lnTo>
                  <a:pt x="6352" y="16158"/>
                </a:lnTo>
                <a:lnTo>
                  <a:pt x="6279" y="16109"/>
                </a:lnTo>
                <a:lnTo>
                  <a:pt x="6230" y="16060"/>
                </a:lnTo>
                <a:lnTo>
                  <a:pt x="6206" y="15963"/>
                </a:lnTo>
                <a:lnTo>
                  <a:pt x="6206" y="15866"/>
                </a:lnTo>
                <a:lnTo>
                  <a:pt x="6206" y="15768"/>
                </a:lnTo>
                <a:lnTo>
                  <a:pt x="6230" y="15695"/>
                </a:lnTo>
                <a:lnTo>
                  <a:pt x="6279" y="15598"/>
                </a:lnTo>
                <a:lnTo>
                  <a:pt x="6327" y="15549"/>
                </a:lnTo>
                <a:lnTo>
                  <a:pt x="6595" y="15525"/>
                </a:lnTo>
                <a:close/>
                <a:moveTo>
                  <a:pt x="6887" y="15525"/>
                </a:moveTo>
                <a:lnTo>
                  <a:pt x="7276" y="15549"/>
                </a:lnTo>
                <a:lnTo>
                  <a:pt x="7641" y="15598"/>
                </a:lnTo>
                <a:lnTo>
                  <a:pt x="8225" y="15647"/>
                </a:lnTo>
                <a:lnTo>
                  <a:pt x="8809" y="15671"/>
                </a:lnTo>
                <a:lnTo>
                  <a:pt x="8541" y="15963"/>
                </a:lnTo>
                <a:lnTo>
                  <a:pt x="8298" y="16255"/>
                </a:lnTo>
                <a:lnTo>
                  <a:pt x="7909" y="16231"/>
                </a:lnTo>
                <a:lnTo>
                  <a:pt x="8249" y="15744"/>
                </a:lnTo>
                <a:lnTo>
                  <a:pt x="8249" y="15720"/>
                </a:lnTo>
                <a:lnTo>
                  <a:pt x="8225" y="15695"/>
                </a:lnTo>
                <a:lnTo>
                  <a:pt x="8201" y="15671"/>
                </a:lnTo>
                <a:lnTo>
                  <a:pt x="8176" y="15695"/>
                </a:lnTo>
                <a:lnTo>
                  <a:pt x="7690" y="16231"/>
                </a:lnTo>
                <a:lnTo>
                  <a:pt x="7179" y="16182"/>
                </a:lnTo>
                <a:lnTo>
                  <a:pt x="7325" y="15939"/>
                </a:lnTo>
                <a:lnTo>
                  <a:pt x="7471" y="15671"/>
                </a:lnTo>
                <a:lnTo>
                  <a:pt x="7471" y="15647"/>
                </a:lnTo>
                <a:lnTo>
                  <a:pt x="7446" y="15622"/>
                </a:lnTo>
                <a:lnTo>
                  <a:pt x="7422" y="15647"/>
                </a:lnTo>
                <a:lnTo>
                  <a:pt x="7203" y="15890"/>
                </a:lnTo>
                <a:lnTo>
                  <a:pt x="6935" y="16182"/>
                </a:lnTo>
                <a:lnTo>
                  <a:pt x="6741" y="16206"/>
                </a:lnTo>
                <a:lnTo>
                  <a:pt x="6570" y="16255"/>
                </a:lnTo>
                <a:lnTo>
                  <a:pt x="6668" y="16060"/>
                </a:lnTo>
                <a:lnTo>
                  <a:pt x="6814" y="15817"/>
                </a:lnTo>
                <a:lnTo>
                  <a:pt x="6862" y="15671"/>
                </a:lnTo>
                <a:lnTo>
                  <a:pt x="6887" y="15525"/>
                </a:lnTo>
                <a:close/>
                <a:moveTo>
                  <a:pt x="9661" y="15622"/>
                </a:moveTo>
                <a:lnTo>
                  <a:pt x="9734" y="15671"/>
                </a:lnTo>
                <a:lnTo>
                  <a:pt x="9807" y="15695"/>
                </a:lnTo>
                <a:lnTo>
                  <a:pt x="9953" y="15695"/>
                </a:lnTo>
                <a:lnTo>
                  <a:pt x="9782" y="15793"/>
                </a:lnTo>
                <a:lnTo>
                  <a:pt x="9661" y="15939"/>
                </a:lnTo>
                <a:lnTo>
                  <a:pt x="9539" y="16085"/>
                </a:lnTo>
                <a:lnTo>
                  <a:pt x="9417" y="16279"/>
                </a:lnTo>
                <a:lnTo>
                  <a:pt x="9271" y="16279"/>
                </a:lnTo>
                <a:lnTo>
                  <a:pt x="9612" y="15817"/>
                </a:lnTo>
                <a:lnTo>
                  <a:pt x="9612" y="15793"/>
                </a:lnTo>
                <a:lnTo>
                  <a:pt x="9612" y="15768"/>
                </a:lnTo>
                <a:lnTo>
                  <a:pt x="9563" y="15768"/>
                </a:lnTo>
                <a:lnTo>
                  <a:pt x="9320" y="16012"/>
                </a:lnTo>
                <a:lnTo>
                  <a:pt x="9077" y="16255"/>
                </a:lnTo>
                <a:lnTo>
                  <a:pt x="8517" y="16255"/>
                </a:lnTo>
                <a:lnTo>
                  <a:pt x="8882" y="15720"/>
                </a:lnTo>
                <a:lnTo>
                  <a:pt x="8906" y="15695"/>
                </a:lnTo>
                <a:lnTo>
                  <a:pt x="8882" y="15671"/>
                </a:lnTo>
                <a:lnTo>
                  <a:pt x="9271" y="15671"/>
                </a:lnTo>
                <a:lnTo>
                  <a:pt x="9661" y="15622"/>
                </a:lnTo>
                <a:close/>
                <a:moveTo>
                  <a:pt x="10074" y="15768"/>
                </a:moveTo>
                <a:lnTo>
                  <a:pt x="10074" y="15841"/>
                </a:lnTo>
                <a:lnTo>
                  <a:pt x="10099" y="15939"/>
                </a:lnTo>
                <a:lnTo>
                  <a:pt x="10074" y="16060"/>
                </a:lnTo>
                <a:lnTo>
                  <a:pt x="10050" y="16182"/>
                </a:lnTo>
                <a:lnTo>
                  <a:pt x="9977" y="16304"/>
                </a:lnTo>
                <a:lnTo>
                  <a:pt x="9758" y="16279"/>
                </a:lnTo>
                <a:lnTo>
                  <a:pt x="9880" y="16012"/>
                </a:lnTo>
                <a:lnTo>
                  <a:pt x="9977" y="15890"/>
                </a:lnTo>
                <a:lnTo>
                  <a:pt x="10074" y="15768"/>
                </a:lnTo>
                <a:close/>
                <a:moveTo>
                  <a:pt x="6522" y="16571"/>
                </a:moveTo>
                <a:lnTo>
                  <a:pt x="6595" y="16620"/>
                </a:lnTo>
                <a:lnTo>
                  <a:pt x="6424" y="16888"/>
                </a:lnTo>
                <a:lnTo>
                  <a:pt x="6376" y="17034"/>
                </a:lnTo>
                <a:lnTo>
                  <a:pt x="6327" y="17180"/>
                </a:lnTo>
                <a:lnTo>
                  <a:pt x="6254" y="17082"/>
                </a:lnTo>
                <a:lnTo>
                  <a:pt x="6230" y="16985"/>
                </a:lnTo>
                <a:lnTo>
                  <a:pt x="6206" y="16912"/>
                </a:lnTo>
                <a:lnTo>
                  <a:pt x="6230" y="16815"/>
                </a:lnTo>
                <a:lnTo>
                  <a:pt x="6254" y="16839"/>
                </a:lnTo>
                <a:lnTo>
                  <a:pt x="6303" y="16839"/>
                </a:lnTo>
                <a:lnTo>
                  <a:pt x="6352" y="16815"/>
                </a:lnTo>
                <a:lnTo>
                  <a:pt x="6376" y="16766"/>
                </a:lnTo>
                <a:lnTo>
                  <a:pt x="6424" y="16596"/>
                </a:lnTo>
                <a:lnTo>
                  <a:pt x="6449" y="16596"/>
                </a:lnTo>
                <a:lnTo>
                  <a:pt x="6522" y="16571"/>
                </a:lnTo>
                <a:close/>
                <a:moveTo>
                  <a:pt x="7884" y="16693"/>
                </a:moveTo>
                <a:lnTo>
                  <a:pt x="7957" y="16717"/>
                </a:lnTo>
                <a:lnTo>
                  <a:pt x="7787" y="16985"/>
                </a:lnTo>
                <a:lnTo>
                  <a:pt x="7617" y="17253"/>
                </a:lnTo>
                <a:lnTo>
                  <a:pt x="7592" y="17326"/>
                </a:lnTo>
                <a:lnTo>
                  <a:pt x="7300" y="17326"/>
                </a:lnTo>
                <a:lnTo>
                  <a:pt x="7398" y="17107"/>
                </a:lnTo>
                <a:lnTo>
                  <a:pt x="7519" y="16888"/>
                </a:lnTo>
                <a:lnTo>
                  <a:pt x="7617" y="16717"/>
                </a:lnTo>
                <a:lnTo>
                  <a:pt x="7884" y="16693"/>
                </a:lnTo>
                <a:close/>
                <a:moveTo>
                  <a:pt x="8225" y="16717"/>
                </a:moveTo>
                <a:lnTo>
                  <a:pt x="8736" y="16742"/>
                </a:lnTo>
                <a:lnTo>
                  <a:pt x="8541" y="17034"/>
                </a:lnTo>
                <a:lnTo>
                  <a:pt x="8371" y="17326"/>
                </a:lnTo>
                <a:lnTo>
                  <a:pt x="7909" y="17326"/>
                </a:lnTo>
                <a:lnTo>
                  <a:pt x="7933" y="17277"/>
                </a:lnTo>
                <a:lnTo>
                  <a:pt x="8225" y="16717"/>
                </a:lnTo>
                <a:close/>
                <a:moveTo>
                  <a:pt x="9223" y="16742"/>
                </a:moveTo>
                <a:lnTo>
                  <a:pt x="8979" y="17350"/>
                </a:lnTo>
                <a:lnTo>
                  <a:pt x="8663" y="17350"/>
                </a:lnTo>
                <a:lnTo>
                  <a:pt x="8979" y="16742"/>
                </a:lnTo>
                <a:close/>
                <a:moveTo>
                  <a:pt x="9928" y="16742"/>
                </a:moveTo>
                <a:lnTo>
                  <a:pt x="9661" y="17253"/>
                </a:lnTo>
                <a:lnTo>
                  <a:pt x="9612" y="17350"/>
                </a:lnTo>
                <a:lnTo>
                  <a:pt x="9320" y="17350"/>
                </a:lnTo>
                <a:lnTo>
                  <a:pt x="9563" y="16742"/>
                </a:lnTo>
                <a:close/>
                <a:moveTo>
                  <a:pt x="10147" y="16839"/>
                </a:moveTo>
                <a:lnTo>
                  <a:pt x="10220" y="16961"/>
                </a:lnTo>
                <a:lnTo>
                  <a:pt x="10245" y="17107"/>
                </a:lnTo>
                <a:lnTo>
                  <a:pt x="10220" y="17228"/>
                </a:lnTo>
                <a:lnTo>
                  <a:pt x="10147" y="17350"/>
                </a:lnTo>
                <a:lnTo>
                  <a:pt x="9928" y="17350"/>
                </a:lnTo>
                <a:lnTo>
                  <a:pt x="9953" y="17277"/>
                </a:lnTo>
                <a:lnTo>
                  <a:pt x="10050" y="17082"/>
                </a:lnTo>
                <a:lnTo>
                  <a:pt x="10147" y="16839"/>
                </a:lnTo>
                <a:close/>
                <a:moveTo>
                  <a:pt x="6862" y="16693"/>
                </a:moveTo>
                <a:lnTo>
                  <a:pt x="7081" y="16717"/>
                </a:lnTo>
                <a:lnTo>
                  <a:pt x="7300" y="16717"/>
                </a:lnTo>
                <a:lnTo>
                  <a:pt x="7106" y="17009"/>
                </a:lnTo>
                <a:lnTo>
                  <a:pt x="6935" y="17326"/>
                </a:lnTo>
                <a:lnTo>
                  <a:pt x="6741" y="17350"/>
                </a:lnTo>
                <a:lnTo>
                  <a:pt x="6570" y="17399"/>
                </a:lnTo>
                <a:lnTo>
                  <a:pt x="6619" y="17204"/>
                </a:lnTo>
                <a:lnTo>
                  <a:pt x="6692" y="17034"/>
                </a:lnTo>
                <a:lnTo>
                  <a:pt x="6862" y="16693"/>
                </a:lnTo>
                <a:close/>
                <a:moveTo>
                  <a:pt x="6473" y="17618"/>
                </a:moveTo>
                <a:lnTo>
                  <a:pt x="6643" y="17691"/>
                </a:lnTo>
                <a:lnTo>
                  <a:pt x="6814" y="17715"/>
                </a:lnTo>
                <a:lnTo>
                  <a:pt x="6789" y="17910"/>
                </a:lnTo>
                <a:lnTo>
                  <a:pt x="6765" y="18080"/>
                </a:lnTo>
                <a:lnTo>
                  <a:pt x="6643" y="17983"/>
                </a:lnTo>
                <a:lnTo>
                  <a:pt x="6546" y="17861"/>
                </a:lnTo>
                <a:lnTo>
                  <a:pt x="6352" y="17642"/>
                </a:lnTo>
                <a:lnTo>
                  <a:pt x="6376" y="17618"/>
                </a:lnTo>
                <a:lnTo>
                  <a:pt x="6424" y="17642"/>
                </a:lnTo>
                <a:lnTo>
                  <a:pt x="6473" y="17618"/>
                </a:lnTo>
                <a:close/>
                <a:moveTo>
                  <a:pt x="7398" y="17739"/>
                </a:moveTo>
                <a:lnTo>
                  <a:pt x="7300" y="18031"/>
                </a:lnTo>
                <a:lnTo>
                  <a:pt x="7252" y="18177"/>
                </a:lnTo>
                <a:lnTo>
                  <a:pt x="7252" y="18299"/>
                </a:lnTo>
                <a:lnTo>
                  <a:pt x="7008" y="18202"/>
                </a:lnTo>
                <a:lnTo>
                  <a:pt x="7154" y="17739"/>
                </a:lnTo>
                <a:close/>
                <a:moveTo>
                  <a:pt x="8833" y="17715"/>
                </a:moveTo>
                <a:lnTo>
                  <a:pt x="8785" y="17837"/>
                </a:lnTo>
                <a:lnTo>
                  <a:pt x="8736" y="17983"/>
                </a:lnTo>
                <a:lnTo>
                  <a:pt x="8712" y="18104"/>
                </a:lnTo>
                <a:lnTo>
                  <a:pt x="8736" y="18153"/>
                </a:lnTo>
                <a:lnTo>
                  <a:pt x="8736" y="18202"/>
                </a:lnTo>
                <a:lnTo>
                  <a:pt x="8809" y="18250"/>
                </a:lnTo>
                <a:lnTo>
                  <a:pt x="8882" y="18250"/>
                </a:lnTo>
                <a:lnTo>
                  <a:pt x="8931" y="18226"/>
                </a:lnTo>
                <a:lnTo>
                  <a:pt x="9004" y="18153"/>
                </a:lnTo>
                <a:lnTo>
                  <a:pt x="9125" y="17958"/>
                </a:lnTo>
                <a:lnTo>
                  <a:pt x="9198" y="17739"/>
                </a:lnTo>
                <a:lnTo>
                  <a:pt x="9393" y="17739"/>
                </a:lnTo>
                <a:lnTo>
                  <a:pt x="9369" y="17861"/>
                </a:lnTo>
                <a:lnTo>
                  <a:pt x="9369" y="18007"/>
                </a:lnTo>
                <a:lnTo>
                  <a:pt x="9125" y="18153"/>
                </a:lnTo>
                <a:lnTo>
                  <a:pt x="8833" y="18275"/>
                </a:lnTo>
                <a:lnTo>
                  <a:pt x="8566" y="18372"/>
                </a:lnTo>
                <a:lnTo>
                  <a:pt x="8249" y="18421"/>
                </a:lnTo>
                <a:lnTo>
                  <a:pt x="8274" y="18275"/>
                </a:lnTo>
                <a:lnTo>
                  <a:pt x="8371" y="17983"/>
                </a:lnTo>
                <a:lnTo>
                  <a:pt x="8468" y="17715"/>
                </a:lnTo>
                <a:close/>
                <a:moveTo>
                  <a:pt x="8176" y="17715"/>
                </a:moveTo>
                <a:lnTo>
                  <a:pt x="8030" y="18056"/>
                </a:lnTo>
                <a:lnTo>
                  <a:pt x="7957" y="18250"/>
                </a:lnTo>
                <a:lnTo>
                  <a:pt x="7933" y="18445"/>
                </a:lnTo>
                <a:lnTo>
                  <a:pt x="7738" y="18421"/>
                </a:lnTo>
                <a:lnTo>
                  <a:pt x="7568" y="18396"/>
                </a:lnTo>
                <a:lnTo>
                  <a:pt x="7568" y="18226"/>
                </a:lnTo>
                <a:lnTo>
                  <a:pt x="7641" y="17983"/>
                </a:lnTo>
                <a:lnTo>
                  <a:pt x="7738" y="17715"/>
                </a:lnTo>
                <a:close/>
                <a:moveTo>
                  <a:pt x="8128" y="2094"/>
                </a:moveTo>
                <a:lnTo>
                  <a:pt x="7714" y="2142"/>
                </a:lnTo>
                <a:lnTo>
                  <a:pt x="7325" y="2191"/>
                </a:lnTo>
                <a:lnTo>
                  <a:pt x="6935" y="2264"/>
                </a:lnTo>
                <a:lnTo>
                  <a:pt x="6546" y="2386"/>
                </a:lnTo>
                <a:lnTo>
                  <a:pt x="6181" y="2507"/>
                </a:lnTo>
                <a:lnTo>
                  <a:pt x="5841" y="2653"/>
                </a:lnTo>
                <a:lnTo>
                  <a:pt x="5500" y="2824"/>
                </a:lnTo>
                <a:lnTo>
                  <a:pt x="5184" y="3018"/>
                </a:lnTo>
                <a:lnTo>
                  <a:pt x="4892" y="3237"/>
                </a:lnTo>
                <a:lnTo>
                  <a:pt x="4551" y="3554"/>
                </a:lnTo>
                <a:lnTo>
                  <a:pt x="4210" y="3918"/>
                </a:lnTo>
                <a:lnTo>
                  <a:pt x="3918" y="4332"/>
                </a:lnTo>
                <a:lnTo>
                  <a:pt x="3626" y="4746"/>
                </a:lnTo>
                <a:lnTo>
                  <a:pt x="3383" y="5159"/>
                </a:lnTo>
                <a:lnTo>
                  <a:pt x="3164" y="5549"/>
                </a:lnTo>
                <a:lnTo>
                  <a:pt x="3018" y="5889"/>
                </a:lnTo>
                <a:lnTo>
                  <a:pt x="2921" y="6157"/>
                </a:lnTo>
                <a:lnTo>
                  <a:pt x="2823" y="6595"/>
                </a:lnTo>
                <a:lnTo>
                  <a:pt x="2775" y="7057"/>
                </a:lnTo>
                <a:lnTo>
                  <a:pt x="2750" y="7495"/>
                </a:lnTo>
                <a:lnTo>
                  <a:pt x="2775" y="7958"/>
                </a:lnTo>
                <a:lnTo>
                  <a:pt x="2823" y="8396"/>
                </a:lnTo>
                <a:lnTo>
                  <a:pt x="2921" y="8834"/>
                </a:lnTo>
                <a:lnTo>
                  <a:pt x="3067" y="9272"/>
                </a:lnTo>
                <a:lnTo>
                  <a:pt x="3237" y="9685"/>
                </a:lnTo>
                <a:lnTo>
                  <a:pt x="3602" y="10367"/>
                </a:lnTo>
                <a:lnTo>
                  <a:pt x="3991" y="11024"/>
                </a:lnTo>
                <a:lnTo>
                  <a:pt x="4843" y="12337"/>
                </a:lnTo>
                <a:lnTo>
                  <a:pt x="5281" y="13019"/>
                </a:lnTo>
                <a:lnTo>
                  <a:pt x="5476" y="13384"/>
                </a:lnTo>
                <a:lnTo>
                  <a:pt x="5646" y="13724"/>
                </a:lnTo>
                <a:lnTo>
                  <a:pt x="5792" y="14089"/>
                </a:lnTo>
                <a:lnTo>
                  <a:pt x="5914" y="14454"/>
                </a:lnTo>
                <a:lnTo>
                  <a:pt x="5987" y="14844"/>
                </a:lnTo>
                <a:lnTo>
                  <a:pt x="5987" y="15282"/>
                </a:lnTo>
                <a:lnTo>
                  <a:pt x="5962" y="15379"/>
                </a:lnTo>
                <a:lnTo>
                  <a:pt x="5962" y="15428"/>
                </a:lnTo>
                <a:lnTo>
                  <a:pt x="5889" y="15525"/>
                </a:lnTo>
                <a:lnTo>
                  <a:pt x="5841" y="15647"/>
                </a:lnTo>
                <a:lnTo>
                  <a:pt x="5816" y="15768"/>
                </a:lnTo>
                <a:lnTo>
                  <a:pt x="5792" y="15914"/>
                </a:lnTo>
                <a:lnTo>
                  <a:pt x="5816" y="16036"/>
                </a:lnTo>
                <a:lnTo>
                  <a:pt x="5841" y="16158"/>
                </a:lnTo>
                <a:lnTo>
                  <a:pt x="5889" y="16279"/>
                </a:lnTo>
                <a:lnTo>
                  <a:pt x="5962" y="16377"/>
                </a:lnTo>
                <a:lnTo>
                  <a:pt x="5865" y="16474"/>
                </a:lnTo>
                <a:lnTo>
                  <a:pt x="5792" y="16620"/>
                </a:lnTo>
                <a:lnTo>
                  <a:pt x="5768" y="16766"/>
                </a:lnTo>
                <a:lnTo>
                  <a:pt x="5768" y="16912"/>
                </a:lnTo>
                <a:lnTo>
                  <a:pt x="5768" y="17058"/>
                </a:lnTo>
                <a:lnTo>
                  <a:pt x="5816" y="17204"/>
                </a:lnTo>
                <a:lnTo>
                  <a:pt x="5889" y="17350"/>
                </a:lnTo>
                <a:lnTo>
                  <a:pt x="5987" y="17472"/>
                </a:lnTo>
                <a:lnTo>
                  <a:pt x="5962" y="17496"/>
                </a:lnTo>
                <a:lnTo>
                  <a:pt x="5914" y="17618"/>
                </a:lnTo>
                <a:lnTo>
                  <a:pt x="5914" y="17715"/>
                </a:lnTo>
                <a:lnTo>
                  <a:pt x="5938" y="17837"/>
                </a:lnTo>
                <a:lnTo>
                  <a:pt x="5987" y="17934"/>
                </a:lnTo>
                <a:lnTo>
                  <a:pt x="6133" y="18129"/>
                </a:lnTo>
                <a:lnTo>
                  <a:pt x="6303" y="18299"/>
                </a:lnTo>
                <a:lnTo>
                  <a:pt x="6424" y="18421"/>
                </a:lnTo>
                <a:lnTo>
                  <a:pt x="6570" y="18518"/>
                </a:lnTo>
                <a:lnTo>
                  <a:pt x="6862" y="18688"/>
                </a:lnTo>
                <a:lnTo>
                  <a:pt x="7179" y="18810"/>
                </a:lnTo>
                <a:lnTo>
                  <a:pt x="7495" y="18859"/>
                </a:lnTo>
                <a:lnTo>
                  <a:pt x="7738" y="18883"/>
                </a:lnTo>
                <a:lnTo>
                  <a:pt x="7982" y="18883"/>
                </a:lnTo>
                <a:lnTo>
                  <a:pt x="8030" y="18956"/>
                </a:lnTo>
                <a:lnTo>
                  <a:pt x="8079" y="18980"/>
                </a:lnTo>
                <a:lnTo>
                  <a:pt x="8128" y="18980"/>
                </a:lnTo>
                <a:lnTo>
                  <a:pt x="8176" y="18956"/>
                </a:lnTo>
                <a:lnTo>
                  <a:pt x="8201" y="18907"/>
                </a:lnTo>
                <a:lnTo>
                  <a:pt x="8201" y="18883"/>
                </a:lnTo>
                <a:lnTo>
                  <a:pt x="8493" y="18834"/>
                </a:lnTo>
                <a:lnTo>
                  <a:pt x="8785" y="18761"/>
                </a:lnTo>
                <a:lnTo>
                  <a:pt x="9052" y="18664"/>
                </a:lnTo>
                <a:lnTo>
                  <a:pt x="9320" y="18542"/>
                </a:lnTo>
                <a:lnTo>
                  <a:pt x="9563" y="18396"/>
                </a:lnTo>
                <a:lnTo>
                  <a:pt x="9807" y="18226"/>
                </a:lnTo>
                <a:lnTo>
                  <a:pt x="10050" y="18056"/>
                </a:lnTo>
                <a:lnTo>
                  <a:pt x="10269" y="17837"/>
                </a:lnTo>
                <a:lnTo>
                  <a:pt x="10318" y="17764"/>
                </a:lnTo>
                <a:lnTo>
                  <a:pt x="10342" y="17691"/>
                </a:lnTo>
                <a:lnTo>
                  <a:pt x="10464" y="17593"/>
                </a:lnTo>
                <a:lnTo>
                  <a:pt x="10537" y="17447"/>
                </a:lnTo>
                <a:lnTo>
                  <a:pt x="10585" y="17301"/>
                </a:lnTo>
                <a:lnTo>
                  <a:pt x="10634" y="17107"/>
                </a:lnTo>
                <a:lnTo>
                  <a:pt x="10634" y="16936"/>
                </a:lnTo>
                <a:lnTo>
                  <a:pt x="10585" y="16742"/>
                </a:lnTo>
                <a:lnTo>
                  <a:pt x="10512" y="16596"/>
                </a:lnTo>
                <a:lnTo>
                  <a:pt x="10391" y="16474"/>
                </a:lnTo>
                <a:lnTo>
                  <a:pt x="10488" y="16255"/>
                </a:lnTo>
                <a:lnTo>
                  <a:pt x="10537" y="16036"/>
                </a:lnTo>
                <a:lnTo>
                  <a:pt x="10537" y="15817"/>
                </a:lnTo>
                <a:lnTo>
                  <a:pt x="10488" y="15574"/>
                </a:lnTo>
                <a:lnTo>
                  <a:pt x="10415" y="15476"/>
                </a:lnTo>
                <a:lnTo>
                  <a:pt x="10342" y="15379"/>
                </a:lnTo>
                <a:lnTo>
                  <a:pt x="10342" y="15306"/>
                </a:lnTo>
                <a:lnTo>
                  <a:pt x="10415" y="14965"/>
                </a:lnTo>
                <a:lnTo>
                  <a:pt x="10464" y="14625"/>
                </a:lnTo>
                <a:lnTo>
                  <a:pt x="10512" y="14284"/>
                </a:lnTo>
                <a:lnTo>
                  <a:pt x="10585" y="13943"/>
                </a:lnTo>
                <a:lnTo>
                  <a:pt x="10658" y="13700"/>
                </a:lnTo>
                <a:lnTo>
                  <a:pt x="10756" y="13457"/>
                </a:lnTo>
                <a:lnTo>
                  <a:pt x="10999" y="12994"/>
                </a:lnTo>
                <a:lnTo>
                  <a:pt x="11023" y="12970"/>
                </a:lnTo>
                <a:lnTo>
                  <a:pt x="11023" y="12946"/>
                </a:lnTo>
                <a:lnTo>
                  <a:pt x="11340" y="12459"/>
                </a:lnTo>
                <a:lnTo>
                  <a:pt x="11632" y="11972"/>
                </a:lnTo>
                <a:lnTo>
                  <a:pt x="12191" y="11194"/>
                </a:lnTo>
                <a:lnTo>
                  <a:pt x="12483" y="10780"/>
                </a:lnTo>
                <a:lnTo>
                  <a:pt x="12751" y="10367"/>
                </a:lnTo>
                <a:lnTo>
                  <a:pt x="12994" y="9953"/>
                </a:lnTo>
                <a:lnTo>
                  <a:pt x="13213" y="9515"/>
                </a:lnTo>
                <a:lnTo>
                  <a:pt x="13384" y="9053"/>
                </a:lnTo>
                <a:lnTo>
                  <a:pt x="13457" y="8809"/>
                </a:lnTo>
                <a:lnTo>
                  <a:pt x="13505" y="8590"/>
                </a:lnTo>
                <a:lnTo>
                  <a:pt x="13554" y="8152"/>
                </a:lnTo>
                <a:lnTo>
                  <a:pt x="13554" y="7714"/>
                </a:lnTo>
                <a:lnTo>
                  <a:pt x="13505" y="7276"/>
                </a:lnTo>
                <a:lnTo>
                  <a:pt x="13432" y="6838"/>
                </a:lnTo>
                <a:lnTo>
                  <a:pt x="13335" y="6400"/>
                </a:lnTo>
                <a:lnTo>
                  <a:pt x="13213" y="5962"/>
                </a:lnTo>
                <a:lnTo>
                  <a:pt x="12946" y="5135"/>
                </a:lnTo>
                <a:lnTo>
                  <a:pt x="12800" y="4770"/>
                </a:lnTo>
                <a:lnTo>
                  <a:pt x="12605" y="4429"/>
                </a:lnTo>
                <a:lnTo>
                  <a:pt x="12386" y="4113"/>
                </a:lnTo>
                <a:lnTo>
                  <a:pt x="12143" y="3797"/>
                </a:lnTo>
                <a:lnTo>
                  <a:pt x="12143" y="3773"/>
                </a:lnTo>
                <a:lnTo>
                  <a:pt x="12094" y="3675"/>
                </a:lnTo>
                <a:lnTo>
                  <a:pt x="12021" y="3602"/>
                </a:lnTo>
                <a:lnTo>
                  <a:pt x="11948" y="3554"/>
                </a:lnTo>
                <a:lnTo>
                  <a:pt x="11851" y="3505"/>
                </a:lnTo>
                <a:lnTo>
                  <a:pt x="11607" y="3286"/>
                </a:lnTo>
                <a:lnTo>
                  <a:pt x="11340" y="3091"/>
                </a:lnTo>
                <a:lnTo>
                  <a:pt x="11072" y="2897"/>
                </a:lnTo>
                <a:lnTo>
                  <a:pt x="10804" y="2726"/>
                </a:lnTo>
                <a:lnTo>
                  <a:pt x="10464" y="2556"/>
                </a:lnTo>
                <a:lnTo>
                  <a:pt x="10099" y="2386"/>
                </a:lnTo>
                <a:lnTo>
                  <a:pt x="9709" y="2264"/>
                </a:lnTo>
                <a:lnTo>
                  <a:pt x="9320" y="2191"/>
                </a:lnTo>
                <a:lnTo>
                  <a:pt x="8931" y="2142"/>
                </a:lnTo>
                <a:lnTo>
                  <a:pt x="8517" y="209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6"/>
          <p:cNvSpPr txBox="1">
            <a:spLocks noGrp="1"/>
          </p:cNvSpPr>
          <p:nvPr>
            <p:ph type="sldNum" idx="12"/>
          </p:nvPr>
        </p:nvSpPr>
        <p:spPr>
          <a:xfrm>
            <a:off x="4297650" y="4832975"/>
            <a:ext cx="548700" cy="310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9</a:t>
            </a:fld>
            <a:endParaRPr/>
          </a:p>
        </p:txBody>
      </p:sp>
    </p:spTree>
    <p:extLst>
      <p:ext uri="{BB962C8B-B14F-4D97-AF65-F5344CB8AC3E}">
        <p14:creationId xmlns:p14="http://schemas.microsoft.com/office/powerpoint/2010/main" val="2057379325"/>
      </p:ext>
    </p:extLst>
  </p:cSld>
  <p:clrMapOvr>
    <a:masterClrMapping/>
  </p:clrMapOvr>
</p:sld>
</file>

<file path=ppt/theme/theme1.xml><?xml version="1.0" encoding="utf-8"?>
<a:theme xmlns:a="http://schemas.openxmlformats.org/drawingml/2006/main" name="Ursula template">
  <a:themeElements>
    <a:clrScheme name="Custom 347">
      <a:dk1>
        <a:srgbClr val="000000"/>
      </a:dk1>
      <a:lt1>
        <a:srgbClr val="FFFFFF"/>
      </a:lt1>
      <a:dk2>
        <a:srgbClr val="D1D8DF"/>
      </a:dk2>
      <a:lt2>
        <a:srgbClr val="4F565C"/>
      </a:lt2>
      <a:accent1>
        <a:srgbClr val="71AEF0"/>
      </a:accent1>
      <a:accent2>
        <a:srgbClr val="88E6DC"/>
      </a:accent2>
      <a:accent3>
        <a:srgbClr val="A6D145"/>
      </a:accent3>
      <a:accent4>
        <a:srgbClr val="FFE000"/>
      </a:accent4>
      <a:accent5>
        <a:srgbClr val="FC765C"/>
      </a:accent5>
      <a:accent6>
        <a:srgbClr val="A693C9"/>
      </a:accent6>
      <a:hlink>
        <a:srgbClr val="FFFFFF"/>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490</TotalTime>
  <Words>1224</Words>
  <Application>Microsoft Office PowerPoint</Application>
  <PresentationFormat>Trình chiếu Trên màn hình (16:9)</PresentationFormat>
  <Paragraphs>131</Paragraphs>
  <Slides>46</Slides>
  <Notes>46</Notes>
  <HiddenSlides>0</HiddenSlides>
  <MMClips>0</MMClips>
  <ScaleCrop>false</ScaleCrop>
  <HeadingPairs>
    <vt:vector size="6" baseType="variant">
      <vt:variant>
        <vt:lpstr>Phông được Dùng</vt:lpstr>
      </vt:variant>
      <vt:variant>
        <vt:i4>9</vt:i4>
      </vt:variant>
      <vt:variant>
        <vt:lpstr>Chủ đề</vt:lpstr>
      </vt:variant>
      <vt:variant>
        <vt:i4>1</vt:i4>
      </vt:variant>
      <vt:variant>
        <vt:lpstr>Tiêu đề Bản chiếu</vt:lpstr>
      </vt:variant>
      <vt:variant>
        <vt:i4>46</vt:i4>
      </vt:variant>
    </vt:vector>
  </HeadingPairs>
  <TitlesOfParts>
    <vt:vector size="56" baseType="lpstr">
      <vt:lpstr>Wingdings</vt:lpstr>
      <vt:lpstr>Bahnschrift SemiLight</vt:lpstr>
      <vt:lpstr>Constantia</vt:lpstr>
      <vt:lpstr>Sniglet</vt:lpstr>
      <vt:lpstr>Calibri</vt:lpstr>
      <vt:lpstr>Bahnschrift</vt:lpstr>
      <vt:lpstr>Consolas</vt:lpstr>
      <vt:lpstr>Walter Turncoat</vt:lpstr>
      <vt:lpstr>Arial</vt:lpstr>
      <vt:lpstr>Ursula template</vt:lpstr>
      <vt:lpstr>Git và GitHub</vt:lpstr>
      <vt:lpstr>Team</vt:lpstr>
      <vt:lpstr>Bản trình bày PowerPoint</vt:lpstr>
      <vt:lpstr>Nội Dung</vt:lpstr>
      <vt:lpstr>GIT đi xin việc được không??</vt:lpstr>
      <vt:lpstr>1.  Git là gì ?</vt:lpstr>
      <vt:lpstr>Git</vt:lpstr>
      <vt:lpstr>Git</vt:lpstr>
      <vt:lpstr>Tại sao nên sử dụng Git ???</vt:lpstr>
      <vt:lpstr>Git</vt:lpstr>
      <vt:lpstr>repository</vt:lpstr>
      <vt:lpstr>repository</vt:lpstr>
      <vt:lpstr>branch</vt:lpstr>
      <vt:lpstr>clone</vt:lpstr>
      <vt:lpstr>commit</vt:lpstr>
      <vt:lpstr>push</vt:lpstr>
      <vt:lpstr>Fecth &amp; pull</vt:lpstr>
      <vt:lpstr>CÁC LỆNH CƠ BẢN TRONG GIT</vt:lpstr>
      <vt:lpstr>2.  GITHUB là gì ?</vt:lpstr>
      <vt:lpstr>GitHub</vt:lpstr>
      <vt:lpstr>GitHub</vt:lpstr>
      <vt:lpstr>TẠO TÀI KHOẢN GITHUB</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CÀI ĐẶT GITHUB DESKTOP</vt:lpstr>
      <vt:lpstr>Bản trình bày PowerPoint</vt:lpstr>
      <vt:lpstr>Bản trình bày PowerPoint</vt:lpstr>
      <vt:lpstr>Bản trình bày PowerPoint</vt:lpstr>
      <vt:lpstr>HƯỚNG DẪN LÀM WEB TĨNH</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thanks!</vt:lpstr>
      <vt:lpstr>Cảm ơn các bạn đã lắng nghe và theo dõi!</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Git và Github</dc:title>
  <cp:lastModifiedBy>D A Z K</cp:lastModifiedBy>
  <cp:revision>14</cp:revision>
  <dcterms:modified xsi:type="dcterms:W3CDTF">2021-09-29T17:54:33Z</dcterms:modified>
</cp:coreProperties>
</file>